
<file path=[Content_Types].xml><?xml version="1.0" encoding="utf-8"?>
<Types xmlns="http://schemas.openxmlformats.org/package/2006/content-types">
  <Override PartName="/ppt/slideMasters/slideMaster3.xml" ContentType="application/vnd.openxmlformats-officedocument.presentationml.slideMaster+xml"/>
  <Override PartName="/ppt/slideLayouts/slideLayout39.xml" ContentType="application/vnd.openxmlformats-officedocument.presentationml.slideLayout+xml"/>
  <Override PartName="/ppt/slideLayouts/slideLayout57.xml" ContentType="application/vnd.openxmlformats-officedocument.presentationml.slideLayout+xml"/>
  <Override PartName="/ppt/slideLayouts/slideLayout86.xml" ContentType="application/vnd.openxmlformats-officedocument.presentationml.slideLayout+xml"/>
  <Override PartName="/ppt/theme/theme5.xml" ContentType="application/vnd.openxmlformats-officedocument.theme+xml"/>
  <Override PartName="/ppt/notesSlides/notesSlide2.xml" ContentType="application/vnd.openxmlformats-officedocument.presentationml.notesSlide+xml"/>
  <Override PartName="/ppt/slides/slide4.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46.xml" ContentType="application/vnd.openxmlformats-officedocument.presentationml.slideLayout+xml"/>
  <Override PartName="/ppt/slideLayouts/slideLayout64.xml" ContentType="application/vnd.openxmlformats-officedocument.presentationml.slideLayout+xml"/>
  <Override PartName="/ppt/slideLayouts/slideLayout75.xml" ContentType="application/vnd.openxmlformats-officedocument.presentationml.slideLayout+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slideLayouts/slideLayout53.xml" ContentType="application/vnd.openxmlformats-officedocument.presentationml.slideLayout+xml"/>
  <Override PartName="/ppt/slideLayouts/slideLayout82.xml" ContentType="application/vnd.openxmlformats-officedocument.presentationml.slideLayout+xml"/>
  <Default Extension="xml" ContentType="application/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42.xml" ContentType="application/vnd.openxmlformats-officedocument.presentationml.slideLayout+xml"/>
  <Override PartName="/ppt/slideLayouts/slideLayout60.xml" ContentType="application/vnd.openxmlformats-officedocument.presentationml.slideLayout+xml"/>
  <Override PartName="/ppt/slideLayouts/slideLayout71.xml" ContentType="application/vnd.openxmlformats-officedocument.presentationml.slideLayout+xml"/>
  <Override PartName="/ppt/tableStyles.xml" ContentType="application/vnd.openxmlformats-officedocument.presentationml.tableStyles+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notesSlides/notesSlide7.xml" ContentType="application/vnd.openxmlformats-officedocument.presentationml.notesSlide+xml"/>
  <Override PartName="/ppt/slideMasters/slideMaster4.xml" ContentType="application/vnd.openxmlformats-officedocument.presentationml.slideMaster+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Layouts/slideLayout69.xml" ContentType="application/vnd.openxmlformats-officedocument.presentationml.slideLayout+xml"/>
  <Override PartName="/ppt/slideLayouts/slideLayout78.xml" ContentType="application/vnd.openxmlformats-officedocument.presentationml.slideLayout+xml"/>
  <Override PartName="/ppt/theme/theme6.xml" ContentType="application/vnd.openxmlformats-officedocument.theme+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slideLayouts/slideLayout29.xml" ContentType="application/vnd.openxmlformats-officedocument.presentationml.slideLayout+xml"/>
  <Override PartName="/ppt/slideLayouts/slideLayout38.xml" ContentType="application/vnd.openxmlformats-officedocument.presentationml.slideLayout+xml"/>
  <Override PartName="/ppt/slideLayouts/slideLayout49.xml" ContentType="application/vnd.openxmlformats-officedocument.presentationml.slideLayout+xml"/>
  <Override PartName="/ppt/slideLayouts/slideLayout58.xml" ContentType="application/vnd.openxmlformats-officedocument.presentationml.slideLayout+xml"/>
  <Override PartName="/ppt/slideLayouts/slideLayout67.xml" ContentType="application/vnd.openxmlformats-officedocument.presentationml.slideLayout+xml"/>
  <Override PartName="/ppt/theme/theme4.xml" ContentType="application/vnd.openxmlformats-officedocument.theme+xml"/>
  <Override PartName="/ppt/slideLayouts/slideLayout76.xml" ContentType="application/vnd.openxmlformats-officedocument.presentationml.slideLayout+xml"/>
  <Override PartName="/ppt/slideLayouts/slideLayout85.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36.xml" ContentType="application/vnd.openxmlformats-officedocument.presentationml.slideLayout+xml"/>
  <Override PartName="/ppt/slideLayouts/slideLayout45.xml" ContentType="application/vnd.openxmlformats-officedocument.presentationml.slideLayout+xml"/>
  <Override PartName="/ppt/slideLayouts/slideLayout47.xml" ContentType="application/vnd.openxmlformats-officedocument.presentationml.slideLayout+xml"/>
  <Override PartName="/ppt/slideLayouts/slideLayout56.xml" ContentType="application/vnd.openxmlformats-officedocument.presentationml.slideLayout+xml"/>
  <Override PartName="/ppt/slideLayouts/slideLayout65.xml" ContentType="application/vnd.openxmlformats-officedocument.presentationml.slideLayout+xml"/>
  <Override PartName="/ppt/slideLayouts/slideLayout74.xml" ContentType="application/vnd.openxmlformats-officedocument.presentationml.slideLayout+xml"/>
  <Override PartName="/ppt/slideLayouts/slideLayout83.xml" ContentType="application/vnd.openxmlformats-officedocument.presentationml.slideLayout+xml"/>
  <Override PartName="/ppt/slides/slide1.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slideLayouts/slideLayout43.xml" ContentType="application/vnd.openxmlformats-officedocument.presentationml.slideLayout+xml"/>
  <Override PartName="/ppt/slideLayouts/slideLayout54.xml" ContentType="application/vnd.openxmlformats-officedocument.presentationml.slideLayout+xml"/>
  <Override PartName="/ppt/slideLayouts/slideLayout63.xml" ContentType="application/vnd.openxmlformats-officedocument.presentationml.slideLayout+xml"/>
  <Override PartName="/ppt/slideLayouts/slideLayout72.xml" ContentType="application/vnd.openxmlformats-officedocument.presentationml.slideLayout+xml"/>
  <Override PartName="/ppt/slideLayouts/slideLayout81.xml" ContentType="application/vnd.openxmlformats-officedocument.presentationml.slideLayout+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ppt/slideLayouts/slideLayout61.xml" ContentType="application/vnd.openxmlformats-officedocument.presentationml.slideLayout+xml"/>
  <Override PartName="/ppt/slideLayouts/slideLayout70.xml" ContentType="application/vnd.openxmlformats-officedocument.presentationml.slideLayout+xml"/>
  <Override PartName="/docProps/app.xml" ContentType="application/vnd.openxmlformats-officedocument.extended-properties+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50.xml" ContentType="application/vnd.openxmlformats-officedocument.presentationml.slideLayout+xml"/>
  <Override PartName="/ppt/slideLayouts/slideLayout10.xml" ContentType="application/vnd.openxmlformats-officedocument.presentationml.slideLayout+xml"/>
  <Override PartName="/ppt/notesSlides/notesSlide6.xml" ContentType="application/vnd.openxmlformats-officedocument.presentationml.notesSlide+xml"/>
  <Override PartName="/ppt/slideMasters/slideMaster5.xml" ContentType="application/vnd.openxmlformats-officedocument.presentationml.slideMaster+xml"/>
  <Override PartName="/ppt/handoutMasters/handoutMaster1.xml" ContentType="application/vnd.openxmlformats-officedocument.presentationml.handoutMaster+xml"/>
  <Override PartName="/ppt/slideLayouts/slideLayout59.xml" ContentType="application/vnd.openxmlformats-officedocument.presentationml.slideLayout+xml"/>
  <Override PartName="/ppt/slideLayouts/slideLayout68.xml" ContentType="application/vnd.openxmlformats-officedocument.presentationml.slideLayout+xml"/>
  <Override PartName="/ppt/slideLayouts/slideLayout79.xml" ContentType="application/vnd.openxmlformats-officedocument.presentationml.slideLayout+xml"/>
  <Override PartName="/ppt/theme/theme7.xml" ContentType="application/vnd.openxmlformats-officedocument.them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Override PartName="/ppt/slideLayouts/slideLayout66.xml" ContentType="application/vnd.openxmlformats-officedocument.presentationml.slideLayout+xml"/>
  <Override PartName="/ppt/slideLayouts/slideLayout77.xml" ContentType="application/vnd.openxmlformats-officedocument.presentationml.slideLayout+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slideLayouts/slideLayout55.xml" ContentType="application/vnd.openxmlformats-officedocument.presentationml.slideLayout+xml"/>
  <Override PartName="/ppt/slideLayouts/slideLayout84.xml" ContentType="application/vnd.openxmlformats-officedocument.presentationml.slideLayout+xml"/>
  <Override PartName="/ppt/slides/slide2.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Override PartName="/ppt/slideLayouts/slideLayout62.xml" ContentType="application/vnd.openxmlformats-officedocument.presentationml.slideLayout+xml"/>
  <Override PartName="/ppt/slideLayouts/slideLayout73.xml" ContentType="application/vnd.openxmlformats-officedocument.presentationml.slideLayout+xml"/>
  <Default Extension="rels" ContentType="application/vnd.openxmlformats-package.relationships+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Layouts/slideLayout51.xml" ContentType="application/vnd.openxmlformats-officedocument.presentationml.slideLayout+xml"/>
  <Override PartName="/ppt/slideLayouts/slideLayout80.xml" ContentType="application/vnd.openxmlformats-officedocument.presentationml.slideLayout+xml"/>
  <Override PartName="/ppt/slideLayouts/slideLayout11.xml" ContentType="application/vnd.openxmlformats-officedocument.presentationml.slideLayout+xml"/>
  <Override PartName="/ppt/slideLayouts/slideLayout4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8" r:id="rId2"/>
    <p:sldMasterId id="2147483696" r:id="rId3"/>
    <p:sldMasterId id="2147483714" r:id="rId4"/>
    <p:sldMasterId id="2147483732" r:id="rId5"/>
  </p:sldMasterIdLst>
  <p:notesMasterIdLst>
    <p:notesMasterId r:id="rId13"/>
  </p:notesMasterIdLst>
  <p:handoutMasterIdLst>
    <p:handoutMasterId r:id="rId14"/>
  </p:handoutMasterIdLst>
  <p:sldIdLst>
    <p:sldId id="256" r:id="rId6"/>
    <p:sldId id="257" r:id="rId7"/>
    <p:sldId id="258" r:id="rId8"/>
    <p:sldId id="259" r:id="rId9"/>
    <p:sldId id="264" r:id="rId10"/>
    <p:sldId id="263" r:id="rId11"/>
    <p:sldId id="262" r:id="rId12"/>
  </p:sldIdLst>
  <p:sldSz cx="9144000" cy="6858000" type="screen4x3"/>
  <p:notesSz cx="6669088" cy="9872663"/>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rnWhat="notes"/>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87" autoAdjust="0"/>
    <p:restoredTop sz="67643" autoAdjust="0"/>
  </p:normalViewPr>
  <p:slideViewPr>
    <p:cSldViewPr>
      <p:cViewPr varScale="1">
        <p:scale>
          <a:sx n="85" d="100"/>
          <a:sy n="85" d="100"/>
        </p:scale>
        <p:origin x="-2286"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Master" Target="slideMasters/slideMaster3.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5.xml"/><Relationship Id="rId15" Type="http://schemas.openxmlformats.org/officeDocument/2006/relationships/presProps" Target="presProps.xml"/><Relationship Id="rId10" Type="http://schemas.openxmlformats.org/officeDocument/2006/relationships/slide" Target="slides/slide5.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889938" cy="493633"/>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sz="quarter" idx="1"/>
          </p:nvPr>
        </p:nvSpPr>
        <p:spPr>
          <a:xfrm>
            <a:off x="3777607" y="0"/>
            <a:ext cx="2889938" cy="493633"/>
          </a:xfrm>
          <a:prstGeom prst="rect">
            <a:avLst/>
          </a:prstGeom>
        </p:spPr>
        <p:txBody>
          <a:bodyPr vert="horz" lIns="91440" tIns="45720" rIns="91440" bIns="45720" rtlCol="0"/>
          <a:lstStyle>
            <a:lvl1pPr algn="r">
              <a:defRPr sz="1200"/>
            </a:lvl1pPr>
          </a:lstStyle>
          <a:p>
            <a:fld id="{C2DD681B-5F3D-3B45-A7DC-0A894C21EA0B}" type="datetimeFigureOut">
              <a:rPr lang="nl-NL" smtClean="0"/>
              <a:pPr/>
              <a:t>14-11-2013</a:t>
            </a:fld>
            <a:endParaRPr lang="nl-NL"/>
          </a:p>
        </p:txBody>
      </p:sp>
      <p:sp>
        <p:nvSpPr>
          <p:cNvPr id="4" name="Tijdelijke aanduiding voor voettekst 3"/>
          <p:cNvSpPr>
            <a:spLocks noGrp="1"/>
          </p:cNvSpPr>
          <p:nvPr>
            <p:ph type="ftr" sz="quarter" idx="2"/>
          </p:nvPr>
        </p:nvSpPr>
        <p:spPr>
          <a:xfrm>
            <a:off x="0" y="9377316"/>
            <a:ext cx="2889938" cy="493633"/>
          </a:xfrm>
          <a:prstGeom prst="rect">
            <a:avLst/>
          </a:prstGeom>
        </p:spPr>
        <p:txBody>
          <a:bodyPr vert="horz" lIns="91440" tIns="45720" rIns="91440" bIns="45720" rtlCol="0" anchor="b"/>
          <a:lstStyle>
            <a:lvl1pPr algn="l">
              <a:defRPr sz="1200"/>
            </a:lvl1pPr>
          </a:lstStyle>
          <a:p>
            <a:endParaRPr lang="nl-NL"/>
          </a:p>
        </p:txBody>
      </p:sp>
      <p:sp>
        <p:nvSpPr>
          <p:cNvPr id="5" name="Tijdelijke aanduiding voor dianummer 4"/>
          <p:cNvSpPr>
            <a:spLocks noGrp="1"/>
          </p:cNvSpPr>
          <p:nvPr>
            <p:ph type="sldNum" sz="quarter" idx="3"/>
          </p:nvPr>
        </p:nvSpPr>
        <p:spPr>
          <a:xfrm>
            <a:off x="3777607" y="9377316"/>
            <a:ext cx="2889938" cy="493633"/>
          </a:xfrm>
          <a:prstGeom prst="rect">
            <a:avLst/>
          </a:prstGeom>
        </p:spPr>
        <p:txBody>
          <a:bodyPr vert="horz" lIns="91440" tIns="45720" rIns="91440" bIns="45720" rtlCol="0" anchor="b"/>
          <a:lstStyle>
            <a:lvl1pPr algn="r">
              <a:defRPr sz="1200"/>
            </a:lvl1pPr>
          </a:lstStyle>
          <a:p>
            <a:fld id="{99C085D4-8566-7448-80B9-6E6125BB0301}" type="slidenum">
              <a:rPr lang="nl-NL" smtClean="0"/>
              <a:pPr/>
              <a:t>‹nr.›</a:t>
            </a:fld>
            <a:endParaRPr lang="nl-NL"/>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889938" cy="493633"/>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777607" y="0"/>
            <a:ext cx="2889938" cy="493633"/>
          </a:xfrm>
          <a:prstGeom prst="rect">
            <a:avLst/>
          </a:prstGeom>
        </p:spPr>
        <p:txBody>
          <a:bodyPr vert="horz" lIns="91440" tIns="45720" rIns="91440" bIns="45720" rtlCol="0"/>
          <a:lstStyle>
            <a:lvl1pPr algn="r">
              <a:defRPr sz="1200"/>
            </a:lvl1pPr>
          </a:lstStyle>
          <a:p>
            <a:fld id="{7DFA011A-8C47-4DC8-B436-F6650350DD80}" type="datetimeFigureOut">
              <a:rPr lang="nl-NL" smtClean="0"/>
              <a:pPr/>
              <a:t>14-11-2013</a:t>
            </a:fld>
            <a:endParaRPr lang="nl-NL"/>
          </a:p>
        </p:txBody>
      </p:sp>
      <p:sp>
        <p:nvSpPr>
          <p:cNvPr id="4" name="Tijdelijke aanduiding voor dia-afbeelding 3"/>
          <p:cNvSpPr>
            <a:spLocks noGrp="1" noRot="1" noChangeAspect="1"/>
          </p:cNvSpPr>
          <p:nvPr>
            <p:ph type="sldImg" idx="2"/>
          </p:nvPr>
        </p:nvSpPr>
        <p:spPr>
          <a:xfrm>
            <a:off x="866775" y="739775"/>
            <a:ext cx="4935538" cy="3703638"/>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66909" y="4689515"/>
            <a:ext cx="5335270" cy="4442698"/>
          </a:xfrm>
          <a:prstGeom prst="rect">
            <a:avLst/>
          </a:prstGeom>
        </p:spPr>
        <p:txBody>
          <a:bodyPr vert="horz" lIns="91440" tIns="45720" rIns="91440" bIns="45720" rtlCol="0">
            <a:normAutofit/>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6" name="Tijdelijke aanduiding voor voettekst 5"/>
          <p:cNvSpPr>
            <a:spLocks noGrp="1"/>
          </p:cNvSpPr>
          <p:nvPr>
            <p:ph type="ftr" sz="quarter" idx="4"/>
          </p:nvPr>
        </p:nvSpPr>
        <p:spPr>
          <a:xfrm>
            <a:off x="0" y="9377316"/>
            <a:ext cx="2889938" cy="493633"/>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777607" y="9377316"/>
            <a:ext cx="2889938" cy="493633"/>
          </a:xfrm>
          <a:prstGeom prst="rect">
            <a:avLst/>
          </a:prstGeom>
        </p:spPr>
        <p:txBody>
          <a:bodyPr vert="horz" lIns="91440" tIns="45720" rIns="91440" bIns="45720" rtlCol="0" anchor="b"/>
          <a:lstStyle>
            <a:lvl1pPr algn="r">
              <a:defRPr sz="1200"/>
            </a:lvl1pPr>
          </a:lstStyle>
          <a:p>
            <a:fld id="{B08F4915-3D2D-4DCA-BABE-D55E4B88E019}" type="slidenum">
              <a:rPr lang="nl-NL" smtClean="0"/>
              <a:pPr/>
              <a:t>‹nr.›</a:t>
            </a:fld>
            <a:endParaRPr lang="nl-NL"/>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normAutofit/>
          </a:bodyPr>
          <a:lstStyle/>
          <a:p>
            <a:r>
              <a:rPr lang="nl-NL" dirty="0" smtClean="0"/>
              <a:t>Vraag: hoe ziet</a:t>
            </a:r>
            <a:r>
              <a:rPr lang="nl-NL" baseline="0" dirty="0" smtClean="0"/>
              <a:t> mijn agenda eruit in 2005  en   in 2013</a:t>
            </a:r>
          </a:p>
          <a:p>
            <a:endParaRPr lang="nl-NL" baseline="0" dirty="0" smtClean="0"/>
          </a:p>
          <a:p>
            <a:r>
              <a:rPr lang="nl-NL" baseline="0" dirty="0" smtClean="0"/>
              <a:t>Groot verschil</a:t>
            </a:r>
          </a:p>
          <a:p>
            <a:endParaRPr lang="nl-NL" baseline="0" dirty="0" smtClean="0"/>
          </a:p>
          <a:p>
            <a:r>
              <a:rPr lang="nl-NL" baseline="0" dirty="0" smtClean="0"/>
              <a:t>Hoe ga je als bedrijf om met het OV</a:t>
            </a:r>
          </a:p>
          <a:p>
            <a:endParaRPr lang="nl-NL" baseline="0" dirty="0" smtClean="0"/>
          </a:p>
          <a:p>
            <a:r>
              <a:rPr lang="nl-NL" baseline="0" dirty="0" smtClean="0"/>
              <a:t>Praat vanuit RET en de grote stad</a:t>
            </a:r>
            <a:endParaRPr lang="nl-NL" dirty="0"/>
          </a:p>
        </p:txBody>
      </p:sp>
      <p:sp>
        <p:nvSpPr>
          <p:cNvPr id="4" name="Tijdelijke aanduiding voor dianummer 3"/>
          <p:cNvSpPr>
            <a:spLocks noGrp="1"/>
          </p:cNvSpPr>
          <p:nvPr>
            <p:ph type="sldNum" sz="quarter" idx="10"/>
          </p:nvPr>
        </p:nvSpPr>
        <p:spPr/>
        <p:txBody>
          <a:bodyPr/>
          <a:lstStyle/>
          <a:p>
            <a:fld id="{B08F4915-3D2D-4DCA-BABE-D55E4B88E019}" type="slidenum">
              <a:rPr lang="nl-NL" smtClean="0"/>
              <a:pPr/>
              <a:t>1</a:t>
            </a:fld>
            <a:endParaRPr lang="nl-NL"/>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normAutofit/>
          </a:bodyPr>
          <a:lstStyle/>
          <a:p>
            <a:r>
              <a:rPr lang="nl-NL" dirty="0" smtClean="0"/>
              <a:t>Dia 2</a:t>
            </a:r>
          </a:p>
          <a:p>
            <a:endParaRPr lang="nl-NL" dirty="0" smtClean="0"/>
          </a:p>
          <a:p>
            <a:r>
              <a:rPr lang="nl-NL" dirty="0" smtClean="0"/>
              <a:t>2006: STRIJD. De</a:t>
            </a:r>
            <a:r>
              <a:rPr lang="nl-NL" baseline="0" dirty="0" smtClean="0"/>
              <a:t> basis op orde</a:t>
            </a:r>
            <a:endParaRPr lang="nl-NL" dirty="0" smtClean="0"/>
          </a:p>
          <a:p>
            <a:endParaRPr lang="nl-NL" dirty="0" smtClean="0"/>
          </a:p>
          <a:p>
            <a:r>
              <a:rPr lang="nl-NL" dirty="0" smtClean="0"/>
              <a:t>Onderzoek: RET is € 30 miljoen te duur</a:t>
            </a:r>
          </a:p>
          <a:p>
            <a:r>
              <a:rPr lang="nl-NL" dirty="0" smtClean="0"/>
              <a:t>Opdracht nieuwe directeur: </a:t>
            </a:r>
          </a:p>
          <a:p>
            <a:pPr>
              <a:buFontTx/>
              <a:buChar char="-"/>
            </a:pPr>
            <a:r>
              <a:rPr lang="nl-NL" dirty="0" smtClean="0"/>
              <a:t>30 miljoen efficiënter (zonder 1 bus minder) +</a:t>
            </a:r>
          </a:p>
          <a:p>
            <a:pPr>
              <a:buFontTx/>
              <a:buChar char="-"/>
            </a:pPr>
            <a:r>
              <a:rPr lang="nl-NL" dirty="0" smtClean="0"/>
              <a:t>Verzelfstandigen per 1-1-2007</a:t>
            </a:r>
          </a:p>
          <a:p>
            <a:endParaRPr lang="nl-NL" dirty="0" smtClean="0"/>
          </a:p>
          <a:p>
            <a:r>
              <a:rPr lang="nl-NL" dirty="0" smtClean="0"/>
              <a:t>Moeilijk: doorbreken oude patronen</a:t>
            </a:r>
          </a:p>
          <a:p>
            <a:r>
              <a:rPr lang="nl-NL" dirty="0" smtClean="0"/>
              <a:t>Politiek:</a:t>
            </a:r>
            <a:r>
              <a:rPr lang="nl-NL" baseline="0" dirty="0" smtClean="0"/>
              <a:t> </a:t>
            </a:r>
            <a:r>
              <a:rPr lang="nl-NL" sz="1200" dirty="0" smtClean="0"/>
              <a:t>marktwerking, aanbesteding, verzelfstandiging.</a:t>
            </a:r>
          </a:p>
          <a:p>
            <a:r>
              <a:rPr lang="nl-NL" sz="1200" dirty="0" smtClean="0"/>
              <a:t>Intern:</a:t>
            </a:r>
            <a:r>
              <a:rPr lang="nl-NL" sz="1200" baseline="0" dirty="0" smtClean="0"/>
              <a:t> moet een hoop gebeuren. </a:t>
            </a:r>
            <a:r>
              <a:rPr lang="nl-NL" sz="1200" dirty="0" smtClean="0"/>
              <a:t>: geen geld, investeringen, te weinig personeel, overwerk, managementproblemen, lage</a:t>
            </a:r>
            <a:r>
              <a:rPr lang="nl-NL" sz="1200" baseline="0" dirty="0" smtClean="0"/>
              <a:t> productiviteit, te weinig personeel, veel rituitval.</a:t>
            </a:r>
          </a:p>
          <a:p>
            <a:endParaRPr lang="nl-NL" sz="1200" baseline="0" dirty="0" smtClean="0"/>
          </a:p>
          <a:p>
            <a:r>
              <a:rPr lang="nl-NL" sz="1200" baseline="0" dirty="0" smtClean="0"/>
              <a:t>Hoe ermee omgaan? Heel veel uitleggen: marktwerking goede zaak, we gaan harder werken maar komen niet aan poen of </a:t>
            </a:r>
            <a:r>
              <a:rPr lang="nl-NL" sz="1200" baseline="0" dirty="0" err="1" smtClean="0"/>
              <a:t>pensieon</a:t>
            </a:r>
            <a:r>
              <a:rPr lang="nl-NL" sz="1200" baseline="0" dirty="0" smtClean="0"/>
              <a:t>, we houden geld over om te investeren in beter openbaar vervoer. </a:t>
            </a:r>
          </a:p>
          <a:p>
            <a:endParaRPr lang="nl-NL" dirty="0"/>
          </a:p>
        </p:txBody>
      </p:sp>
      <p:sp>
        <p:nvSpPr>
          <p:cNvPr id="4" name="Tijdelijke aanduiding voor dianummer 3"/>
          <p:cNvSpPr>
            <a:spLocks noGrp="1"/>
          </p:cNvSpPr>
          <p:nvPr>
            <p:ph type="sldNum" sz="quarter" idx="10"/>
          </p:nvPr>
        </p:nvSpPr>
        <p:spPr/>
        <p:txBody>
          <a:bodyPr/>
          <a:lstStyle/>
          <a:p>
            <a:fld id="{B08F4915-3D2D-4DCA-BABE-D55E4B88E019}" type="slidenum">
              <a:rPr lang="nl-NL" smtClean="0"/>
              <a:pPr/>
              <a:t>2</a:t>
            </a:fld>
            <a:endParaRPr lang="nl-NL"/>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normAutofit/>
          </a:bodyPr>
          <a:lstStyle/>
          <a:p>
            <a:r>
              <a:rPr lang="nl-NL" dirty="0" smtClean="0"/>
              <a:t>Dia 3</a:t>
            </a:r>
          </a:p>
          <a:p>
            <a:endParaRPr lang="nl-NL" dirty="0" smtClean="0"/>
          </a:p>
          <a:p>
            <a:r>
              <a:rPr lang="nl-NL" dirty="0" smtClean="0"/>
              <a:t>Vanaf 2008: De basis</a:t>
            </a:r>
            <a:r>
              <a:rPr lang="nl-NL" baseline="0" dirty="0" smtClean="0"/>
              <a:t> is op orde. We zijn financieel gezond. We kunnen vooruit gaan kijken! De RET is Aardig Onderweg. En ook steeds vaker zijn onze reizigers aardig onderweg.</a:t>
            </a:r>
          </a:p>
          <a:p>
            <a:r>
              <a:rPr lang="nl-NL" baseline="0" dirty="0" smtClean="0"/>
              <a:t>Het is ene tijd van bezuinigingen en een loterij van wel of niet aanbesteden. In 2012 wordt de bus aanbesteed en die wint de RET. Onze strijd om een integraal bedrijf te blijven hebben we gewonnen!</a:t>
            </a:r>
            <a:endParaRPr lang="nl-NL" dirty="0"/>
          </a:p>
        </p:txBody>
      </p:sp>
      <p:sp>
        <p:nvSpPr>
          <p:cNvPr id="4" name="Tijdelijke aanduiding voor dianummer 3"/>
          <p:cNvSpPr>
            <a:spLocks noGrp="1"/>
          </p:cNvSpPr>
          <p:nvPr>
            <p:ph type="sldNum" sz="quarter" idx="10"/>
          </p:nvPr>
        </p:nvSpPr>
        <p:spPr/>
        <p:txBody>
          <a:bodyPr/>
          <a:lstStyle/>
          <a:p>
            <a:fld id="{B08F4915-3D2D-4DCA-BABE-D55E4B88E019}" type="slidenum">
              <a:rPr lang="nl-NL" smtClean="0"/>
              <a:pPr/>
              <a:t>3</a:t>
            </a:fld>
            <a:endParaRPr lang="nl-NL"/>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normAutofit/>
          </a:bodyPr>
          <a:lstStyle/>
          <a:p>
            <a:r>
              <a:rPr lang="nl-NL" dirty="0" smtClean="0"/>
              <a:t>Dia 4</a:t>
            </a:r>
          </a:p>
          <a:p>
            <a:r>
              <a:rPr lang="nl-NL" dirty="0" smtClean="0"/>
              <a:t>Het</a:t>
            </a:r>
            <a:r>
              <a:rPr lang="nl-NL" baseline="0" dirty="0" smtClean="0"/>
              <a:t> is tijd voor een nieuwe koers. Niet de RET maar de rei</a:t>
            </a:r>
            <a:r>
              <a:rPr lang="nl-NL" dirty="0" smtClean="0"/>
              <a:t>ziger moet centraal staan. We maken een nieuw bedrijfsplan.</a:t>
            </a:r>
            <a:r>
              <a:rPr lang="nl-NL" baseline="0" dirty="0" smtClean="0"/>
              <a:t> En we streven naar perfect georganiseerd en uitgevoerd </a:t>
            </a:r>
            <a:r>
              <a:rPr lang="nl-NL" baseline="0" dirty="0" err="1" smtClean="0"/>
              <a:t>opnbaar</a:t>
            </a:r>
            <a:r>
              <a:rPr lang="nl-NL" baseline="0" dirty="0" smtClean="0"/>
              <a:t> vervoer met de hoogste kwaliteit voor de reiziger We worden steeds meer serviceverlener. Want het vervoeren van mensen is de basis en die is op orde.</a:t>
            </a:r>
          </a:p>
          <a:p>
            <a:r>
              <a:rPr lang="nl-NL" baseline="0" dirty="0" smtClean="0"/>
              <a:t>We kunnen dit ambitieuze plan alleen realiseren als we de rail niet hoeven aan te besteden. Dan pas loont het investeren in het OV voor ons. </a:t>
            </a:r>
          </a:p>
          <a:p>
            <a:r>
              <a:rPr lang="nl-NL" baseline="0" dirty="0" smtClean="0"/>
              <a:t>Grote investeringen (ML beurten metro  -  D beurten metro) </a:t>
            </a:r>
            <a:endParaRPr lang="nl-NL" dirty="0"/>
          </a:p>
        </p:txBody>
      </p:sp>
      <p:sp>
        <p:nvSpPr>
          <p:cNvPr id="4" name="Tijdelijke aanduiding voor dianummer 3"/>
          <p:cNvSpPr>
            <a:spLocks noGrp="1"/>
          </p:cNvSpPr>
          <p:nvPr>
            <p:ph type="sldNum" sz="quarter" idx="10"/>
          </p:nvPr>
        </p:nvSpPr>
        <p:spPr/>
        <p:txBody>
          <a:bodyPr/>
          <a:lstStyle/>
          <a:p>
            <a:fld id="{B08F4915-3D2D-4DCA-BABE-D55E4B88E019}" type="slidenum">
              <a:rPr lang="nl-NL" smtClean="0"/>
              <a:pPr/>
              <a:t>4</a:t>
            </a:fld>
            <a:endParaRPr lang="nl-NL"/>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normAutofit/>
          </a:bodyPr>
          <a:lstStyle/>
          <a:p>
            <a:r>
              <a:rPr lang="nl-NL" dirty="0" smtClean="0"/>
              <a:t>Reiziger centraal</a:t>
            </a:r>
          </a:p>
          <a:p>
            <a:r>
              <a:rPr lang="nl-NL" dirty="0" smtClean="0"/>
              <a:t>Metro 100%\</a:t>
            </a:r>
          </a:p>
          <a:p>
            <a:r>
              <a:rPr lang="nl-NL" dirty="0" smtClean="0"/>
              <a:t>Hoekse Lijn 100%</a:t>
            </a:r>
          </a:p>
          <a:p>
            <a:endParaRPr lang="nl-NL" dirty="0" smtClean="0"/>
          </a:p>
          <a:p>
            <a:r>
              <a:rPr lang="nl-NL" dirty="0" smtClean="0"/>
              <a:t>Investeringen: ML beurten – D beurten:  airco,</a:t>
            </a:r>
            <a:r>
              <a:rPr lang="nl-NL" baseline="0" dirty="0" smtClean="0"/>
              <a:t> </a:t>
            </a:r>
            <a:r>
              <a:rPr lang="nl-NL" baseline="0" dirty="0" err="1" smtClean="0"/>
              <a:t>reisinfopanels</a:t>
            </a:r>
            <a:r>
              <a:rPr lang="nl-NL" baseline="0" dirty="0" smtClean="0"/>
              <a:t>, stoffen bekleding  WIFI</a:t>
            </a:r>
          </a:p>
          <a:p>
            <a:endParaRPr lang="nl-NL" baseline="0" dirty="0" smtClean="0"/>
          </a:p>
          <a:p>
            <a:r>
              <a:rPr lang="nl-NL" baseline="0" dirty="0" smtClean="0"/>
              <a:t>Keten: </a:t>
            </a:r>
            <a:r>
              <a:rPr lang="nl-NL" baseline="0" dirty="0" err="1" smtClean="0"/>
              <a:t>OVFiets</a:t>
            </a:r>
            <a:endParaRPr lang="nl-NL" baseline="0" dirty="0" smtClean="0"/>
          </a:p>
          <a:p>
            <a:endParaRPr lang="nl-NL" baseline="0" dirty="0" smtClean="0"/>
          </a:p>
          <a:p>
            <a:r>
              <a:rPr lang="nl-NL" baseline="0" dirty="0" smtClean="0"/>
              <a:t>60 </a:t>
            </a:r>
            <a:r>
              <a:rPr lang="nl-NL" baseline="0" dirty="0" err="1" smtClean="0"/>
              <a:t>mio</a:t>
            </a:r>
            <a:r>
              <a:rPr lang="nl-NL" baseline="0" dirty="0" smtClean="0"/>
              <a:t> in stations </a:t>
            </a:r>
            <a:r>
              <a:rPr lang="nl-NL" baseline="0" dirty="0" err="1" smtClean="0"/>
              <a:t>etc.</a:t>
            </a:r>
            <a:r>
              <a:rPr lang="nl-NL" baseline="0" dirty="0" smtClean="0"/>
              <a:t> </a:t>
            </a:r>
            <a:r>
              <a:rPr lang="nl-NL" baseline="0" dirty="0" err="1" smtClean="0"/>
              <a:t>Infra</a:t>
            </a:r>
            <a:r>
              <a:rPr lang="nl-NL" baseline="0" dirty="0" smtClean="0"/>
              <a:t>.</a:t>
            </a:r>
            <a:endParaRPr lang="nl-NL" dirty="0"/>
          </a:p>
        </p:txBody>
      </p:sp>
      <p:sp>
        <p:nvSpPr>
          <p:cNvPr id="4" name="Tijdelijke aanduiding voor dianummer 3"/>
          <p:cNvSpPr>
            <a:spLocks noGrp="1"/>
          </p:cNvSpPr>
          <p:nvPr>
            <p:ph type="sldNum" sz="quarter" idx="10"/>
          </p:nvPr>
        </p:nvSpPr>
        <p:spPr/>
        <p:txBody>
          <a:bodyPr/>
          <a:lstStyle/>
          <a:p>
            <a:fld id="{B08F4915-3D2D-4DCA-BABE-D55E4B88E019}" type="slidenum">
              <a:rPr lang="nl-NL" smtClean="0"/>
              <a:pPr/>
              <a:t>5</a:t>
            </a:fld>
            <a:endParaRPr lang="nl-NL"/>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normAutofit/>
          </a:bodyPr>
          <a:lstStyle/>
          <a:p>
            <a:r>
              <a:rPr lang="nl-NL" dirty="0" smtClean="0"/>
              <a:t>Dia 5</a:t>
            </a:r>
          </a:p>
          <a:p>
            <a:endParaRPr lang="nl-NL" dirty="0" smtClean="0"/>
          </a:p>
          <a:p>
            <a:r>
              <a:rPr lang="nl-NL" dirty="0" smtClean="0"/>
              <a:t>Wat hebben we in 2013 al bereikt?</a:t>
            </a:r>
          </a:p>
          <a:p>
            <a:pPr>
              <a:buFontTx/>
              <a:buChar char="-"/>
            </a:pPr>
            <a:r>
              <a:rPr lang="nl-NL" dirty="0" smtClean="0"/>
              <a:t>Besluitvor</a:t>
            </a:r>
            <a:r>
              <a:rPr lang="nl-NL" baseline="0" dirty="0" smtClean="0"/>
              <a:t>ming Hoekse Lijn: uitbreiding netwerk. Straks van </a:t>
            </a:r>
            <a:r>
              <a:rPr lang="nl-NL" baseline="0" dirty="0" err="1" smtClean="0"/>
              <a:t>beach</a:t>
            </a:r>
            <a:r>
              <a:rPr lang="nl-NL" baseline="0" dirty="0" smtClean="0"/>
              <a:t> to </a:t>
            </a:r>
            <a:r>
              <a:rPr lang="nl-NL" baseline="0" dirty="0" err="1" smtClean="0"/>
              <a:t>beach</a:t>
            </a:r>
            <a:r>
              <a:rPr lang="nl-NL" baseline="0" dirty="0" smtClean="0"/>
              <a:t> en van stad tot strand!</a:t>
            </a:r>
          </a:p>
          <a:p>
            <a:pPr>
              <a:buFontTx/>
              <a:buChar char="-"/>
            </a:pPr>
            <a:r>
              <a:rPr lang="nl-NL" dirty="0" smtClean="0"/>
              <a:t>OV </a:t>
            </a:r>
            <a:r>
              <a:rPr lang="nl-NL" dirty="0" err="1" smtClean="0"/>
              <a:t>miles</a:t>
            </a:r>
            <a:r>
              <a:rPr lang="nl-NL" dirty="0" smtClean="0"/>
              <a:t>: gezien in het nieuws? Reiziger</a:t>
            </a:r>
            <a:r>
              <a:rPr lang="nl-NL" baseline="0" dirty="0" smtClean="0"/>
              <a:t> kunnen sparen voor korting bij belangrijke Rotterdamse winkels, dierenpark, restaurants</a:t>
            </a:r>
          </a:p>
          <a:p>
            <a:pPr>
              <a:buFontTx/>
              <a:buChar char="-"/>
            </a:pPr>
            <a:r>
              <a:rPr lang="nl-NL" baseline="0" dirty="0" smtClean="0"/>
              <a:t>Winkels op stations: we willen dat mensen graag met het OV reizen, dat ze zich prettig voelen. Daarom nu de eerste </a:t>
            </a:r>
            <a:r>
              <a:rPr lang="nl-NL" baseline="0" dirty="0" err="1" smtClean="0"/>
              <a:t>coffee</a:t>
            </a:r>
            <a:r>
              <a:rPr lang="nl-NL" baseline="0" dirty="0" smtClean="0"/>
              <a:t> </a:t>
            </a:r>
            <a:r>
              <a:rPr lang="nl-NL" baseline="0" dirty="0" err="1" smtClean="0"/>
              <a:t>company</a:t>
            </a:r>
            <a:r>
              <a:rPr lang="nl-NL" baseline="0" dirty="0" smtClean="0"/>
              <a:t> in ons station en in december nummer 2 met geïntegreerd servicepunt van de RET!</a:t>
            </a:r>
          </a:p>
          <a:p>
            <a:pPr>
              <a:buFontTx/>
              <a:buChar char="-"/>
            </a:pPr>
            <a:r>
              <a:rPr lang="nl-NL" dirty="0" smtClean="0"/>
              <a:t> Openbaar</a:t>
            </a:r>
            <a:r>
              <a:rPr lang="nl-NL" baseline="0" dirty="0" smtClean="0"/>
              <a:t> vervoer is niet langer van A naar B maar van deur tot deur! Daar hoort een P&amp;R ook bij. Vorige week geopend: nieuwe P&amp;R </a:t>
            </a:r>
            <a:r>
              <a:rPr lang="nl-NL" baseline="0" dirty="0" err="1" smtClean="0"/>
              <a:t>Kralingse</a:t>
            </a:r>
            <a:r>
              <a:rPr lang="nl-NL" baseline="0" dirty="0" smtClean="0"/>
              <a:t> Zoom met 1000 nieuwe parkeerplaatsen en vrij reizen met de RET.</a:t>
            </a:r>
          </a:p>
          <a:p>
            <a:pPr>
              <a:buFontTx/>
              <a:buChar char="-"/>
            </a:pPr>
            <a:endParaRPr lang="nl-NL" baseline="0" dirty="0" smtClean="0"/>
          </a:p>
          <a:p>
            <a:pPr>
              <a:buFontTx/>
              <a:buChar char="-"/>
            </a:pPr>
            <a:endParaRPr lang="nl-NL" dirty="0"/>
          </a:p>
        </p:txBody>
      </p:sp>
      <p:sp>
        <p:nvSpPr>
          <p:cNvPr id="4" name="Tijdelijke aanduiding voor dianummer 3"/>
          <p:cNvSpPr>
            <a:spLocks noGrp="1"/>
          </p:cNvSpPr>
          <p:nvPr>
            <p:ph type="sldNum" sz="quarter" idx="10"/>
          </p:nvPr>
        </p:nvSpPr>
        <p:spPr/>
        <p:txBody>
          <a:bodyPr/>
          <a:lstStyle/>
          <a:p>
            <a:fld id="{B08F4915-3D2D-4DCA-BABE-D55E4B88E019}" type="slidenum">
              <a:rPr lang="nl-NL" smtClean="0"/>
              <a:pPr/>
              <a:t>6</a:t>
            </a:fld>
            <a:endParaRPr lang="nl-NL"/>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normAutofit/>
          </a:bodyPr>
          <a:lstStyle/>
          <a:p>
            <a:pPr>
              <a:buFont typeface="Arial" pitchFamily="34" charset="0"/>
              <a:buNone/>
            </a:pPr>
            <a:r>
              <a:rPr lang="nl-NL" dirty="0" smtClean="0"/>
              <a:t>Dia 6: Het OV van de toekomst</a:t>
            </a:r>
          </a:p>
          <a:p>
            <a:pPr>
              <a:buFont typeface="Arial" pitchFamily="34" charset="0"/>
              <a:buChar char="•"/>
            </a:pPr>
            <a:endParaRPr lang="nl-NL" dirty="0" smtClean="0"/>
          </a:p>
          <a:p>
            <a:pPr>
              <a:buFont typeface="Arial" pitchFamily="34" charset="0"/>
              <a:buChar char="•"/>
            </a:pPr>
            <a:r>
              <a:rPr lang="nl-NL" dirty="0" smtClean="0"/>
              <a:t>Succes van OV bedrijf zit niet in vervoer maar in service (reisinfo,</a:t>
            </a:r>
            <a:r>
              <a:rPr lang="nl-NL" baseline="0" dirty="0" smtClean="0"/>
              <a:t> comfort, gemak, </a:t>
            </a:r>
            <a:r>
              <a:rPr lang="nl-NL" baseline="0" dirty="0" err="1" smtClean="0"/>
              <a:t>retail</a:t>
            </a:r>
            <a:r>
              <a:rPr lang="nl-NL" baseline="0" dirty="0" smtClean="0"/>
              <a:t>) en in vervoer van deur tot deur   MOET RUIMTE KRIJGEN!! AMBTENAREN  -  BESTUURDERS!!</a:t>
            </a:r>
          </a:p>
          <a:p>
            <a:pPr>
              <a:buFont typeface="Arial" pitchFamily="34" charset="0"/>
              <a:buChar char="•"/>
            </a:pPr>
            <a:r>
              <a:rPr lang="nl-NL" baseline="0" dirty="0" smtClean="0"/>
              <a:t>Samenwerking tussen OV bedrijven en in de regio is een must: want de klant staat centraal en wil gemak. Dus bedrijven en overheden: werk samen!</a:t>
            </a:r>
            <a:endParaRPr lang="nl-NL" dirty="0" smtClean="0"/>
          </a:p>
          <a:p>
            <a:pPr>
              <a:buFont typeface="Arial" pitchFamily="34" charset="0"/>
              <a:buChar char="•"/>
            </a:pPr>
            <a:r>
              <a:rPr lang="nl-NL" baseline="0" dirty="0" smtClean="0"/>
              <a:t>Feit: gemiddelde leeftijd nu is 50! Er komt een nieuwe generatie aan</a:t>
            </a:r>
          </a:p>
          <a:p>
            <a:pPr>
              <a:buFont typeface="Arial" pitchFamily="34" charset="0"/>
              <a:buChar char="•"/>
            </a:pPr>
            <a:r>
              <a:rPr lang="nl-NL" baseline="0" dirty="0" smtClean="0"/>
              <a:t>Nog meer verbindingen: Hoekse Lijn gerealiseerd in 2017</a:t>
            </a:r>
          </a:p>
          <a:p>
            <a:pPr>
              <a:buFont typeface="Arial" pitchFamily="34" charset="0"/>
              <a:buChar char="•"/>
            </a:pPr>
            <a:r>
              <a:rPr lang="nl-NL" baseline="0" dirty="0" smtClean="0"/>
              <a:t>OV chipkaart: andere vorm: mobiel, etc. Meer mogelijkheden! Nu al: OV </a:t>
            </a:r>
            <a:r>
              <a:rPr lang="nl-NL" baseline="0" dirty="0" err="1" smtClean="0"/>
              <a:t>miles</a:t>
            </a:r>
            <a:r>
              <a:rPr lang="nl-NL" baseline="0" dirty="0" smtClean="0"/>
              <a:t>. Van de chipkaart ga je houden!</a:t>
            </a:r>
          </a:p>
          <a:p>
            <a:pPr>
              <a:buFont typeface="Arial" pitchFamily="34" charset="0"/>
              <a:buChar char="•"/>
            </a:pPr>
            <a:r>
              <a:rPr lang="nl-NL" baseline="0" dirty="0" smtClean="0"/>
              <a:t>VOLGENDE: </a:t>
            </a:r>
            <a:r>
              <a:rPr lang="nl-NL" baseline="0" dirty="0" err="1" smtClean="0"/>
              <a:t>app</a:t>
            </a:r>
            <a:endParaRPr lang="nl-NL" baseline="0" dirty="0" smtClean="0"/>
          </a:p>
          <a:p>
            <a:pPr>
              <a:buFont typeface="Arial" pitchFamily="34" charset="0"/>
              <a:buChar char="•"/>
            </a:pPr>
            <a:r>
              <a:rPr lang="nl-NL" baseline="0" dirty="0" smtClean="0"/>
              <a:t>ROR</a:t>
            </a:r>
          </a:p>
          <a:p>
            <a:pPr>
              <a:buFont typeface="Arial" pitchFamily="34" charset="0"/>
              <a:buChar char="•"/>
            </a:pPr>
            <a:endParaRPr lang="nl-NL" baseline="0" dirty="0" smtClean="0"/>
          </a:p>
          <a:p>
            <a:pPr>
              <a:buFont typeface="Arial" pitchFamily="34" charset="0"/>
              <a:buChar char="•"/>
            </a:pPr>
            <a:r>
              <a:rPr lang="nl-NL" baseline="0" dirty="0" smtClean="0"/>
              <a:t>Van geld, geld, geld, ruzie naar opbouwen!!!</a:t>
            </a:r>
          </a:p>
        </p:txBody>
      </p:sp>
      <p:sp>
        <p:nvSpPr>
          <p:cNvPr id="4" name="Tijdelijke aanduiding voor dianummer 3"/>
          <p:cNvSpPr>
            <a:spLocks noGrp="1"/>
          </p:cNvSpPr>
          <p:nvPr>
            <p:ph type="sldNum" sz="quarter" idx="10"/>
          </p:nvPr>
        </p:nvSpPr>
        <p:spPr/>
        <p:txBody>
          <a:bodyPr/>
          <a:lstStyle/>
          <a:p>
            <a:fld id="{B08F4915-3D2D-4DCA-BABE-D55E4B88E019}" type="slidenum">
              <a:rPr lang="nl-NL" smtClean="0"/>
              <a:pPr/>
              <a:t>7</a:t>
            </a:fld>
            <a:endParaRPr lang="nl-NL"/>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eldia">
    <p:spTree>
      <p:nvGrpSpPr>
        <p:cNvPr id="1" name=""/>
        <p:cNvGrpSpPr/>
        <p:nvPr/>
      </p:nvGrpSpPr>
      <p:grpSpPr>
        <a:xfrm>
          <a:off x="0" y="0"/>
          <a:ext cx="0" cy="0"/>
          <a:chOff x="0" y="0"/>
          <a:chExt cx="0" cy="0"/>
        </a:xfrm>
      </p:grpSpPr>
      <p:pic>
        <p:nvPicPr>
          <p:cNvPr id="14" name="Afbeelding 13" descr="_V RKeus20091127016.jpg"/>
          <p:cNvPicPr>
            <a:picLocks noChangeAspect="1"/>
          </p:cNvPicPr>
          <p:nvPr/>
        </p:nvPicPr>
        <p:blipFill>
          <a:blip r:embed="rId2" cstate="print"/>
          <a:stretch>
            <a:fillRect/>
          </a:stretch>
        </p:blipFill>
        <p:spPr>
          <a:xfrm>
            <a:off x="1" y="-99392"/>
            <a:ext cx="9144000" cy="5940000"/>
          </a:xfrm>
          <a:prstGeom prst="rect">
            <a:avLst/>
          </a:prstGeom>
        </p:spPr>
      </p:pic>
      <p:sp>
        <p:nvSpPr>
          <p:cNvPr id="2" name="Titel 1"/>
          <p:cNvSpPr>
            <a:spLocks noGrp="1"/>
          </p:cNvSpPr>
          <p:nvPr>
            <p:ph type="ctrTitle" hasCustomPrompt="1"/>
          </p:nvPr>
        </p:nvSpPr>
        <p:spPr>
          <a:xfrm>
            <a:off x="792000" y="4068000"/>
            <a:ext cx="7380000" cy="468000"/>
          </a:xfrm>
        </p:spPr>
        <p:txBody>
          <a:bodyPr/>
          <a:lstStyle>
            <a:lvl1pPr>
              <a:defRPr>
                <a:solidFill>
                  <a:schemeClr val="bg1"/>
                </a:solidFill>
              </a:defRPr>
            </a:lvl1pPr>
          </a:lstStyle>
          <a:p>
            <a:r>
              <a:rPr lang="nl-NL" dirty="0" smtClean="0"/>
              <a:t>Titel</a:t>
            </a:r>
            <a:endParaRPr lang="nl-NL" dirty="0"/>
          </a:p>
        </p:txBody>
      </p:sp>
      <p:sp>
        <p:nvSpPr>
          <p:cNvPr id="3" name="Ondertitel 2"/>
          <p:cNvSpPr>
            <a:spLocks noGrp="1"/>
          </p:cNvSpPr>
          <p:nvPr>
            <p:ph type="subTitle" idx="1" hasCustomPrompt="1"/>
          </p:nvPr>
        </p:nvSpPr>
        <p:spPr>
          <a:xfrm>
            <a:off x="792000" y="4518000"/>
            <a:ext cx="7380000" cy="468000"/>
          </a:xfrm>
        </p:spPr>
        <p:txBody>
          <a:bodyPr/>
          <a:lstStyle>
            <a:lvl1pPr marL="0" indent="0" algn="l">
              <a:buNone/>
              <a:defRPr b="1">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dirty="0" smtClean="0"/>
              <a:t>Subtitel</a:t>
            </a:r>
            <a:endParaRPr lang="nl-NL" dirty="0"/>
          </a:p>
        </p:txBody>
      </p:sp>
      <p:sp>
        <p:nvSpPr>
          <p:cNvPr id="4" name="Tijdelijke aanduiding voor datum 3"/>
          <p:cNvSpPr>
            <a:spLocks noGrp="1"/>
          </p:cNvSpPr>
          <p:nvPr>
            <p:ph type="dt" sz="half" idx="10"/>
          </p:nvPr>
        </p:nvSpPr>
        <p:spPr/>
        <p:txBody>
          <a:bodyPr/>
          <a:lstStyle/>
          <a:p>
            <a:fld id="{9E30B66B-9339-4387-AB35-B96FA1C87A61}" type="datetime1">
              <a:rPr lang="nl-NL" smtClean="0"/>
              <a:pPr/>
              <a:t>14-11-2013</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0848E1A9-EA32-4F8A-BBE1-D4CA5E33261C}" type="slidenum">
              <a:rPr lang="nl-NL" smtClean="0"/>
              <a:pPr/>
              <a:t>‹nr.›</a:t>
            </a:fld>
            <a:endParaRPr lang="nl-NL"/>
          </a:p>
        </p:txBody>
      </p:sp>
      <p:grpSp>
        <p:nvGrpSpPr>
          <p:cNvPr id="7" name="Group 4"/>
          <p:cNvGrpSpPr>
            <a:grpSpLocks/>
          </p:cNvGrpSpPr>
          <p:nvPr/>
        </p:nvGrpSpPr>
        <p:grpSpPr bwMode="auto">
          <a:xfrm>
            <a:off x="-449263" y="4214818"/>
            <a:ext cx="898525" cy="1081088"/>
            <a:chOff x="-220" y="222"/>
            <a:chExt cx="566" cy="681"/>
          </a:xfrm>
        </p:grpSpPr>
        <p:sp>
          <p:nvSpPr>
            <p:cNvPr id="11" name="AutoShape 5"/>
            <p:cNvSpPr>
              <a:spLocks noChangeArrowheads="1"/>
            </p:cNvSpPr>
            <p:nvPr/>
          </p:nvSpPr>
          <p:spPr bwMode="auto">
            <a:xfrm>
              <a:off x="-108" y="222"/>
              <a:ext cx="454" cy="136"/>
            </a:xfrm>
            <a:prstGeom prst="parallelogram">
              <a:avLst>
                <a:gd name="adj" fmla="val 27200"/>
              </a:avLst>
            </a:prstGeom>
            <a:solidFill>
              <a:srgbClr val="00477F"/>
            </a:solidFill>
            <a:ln w="9525">
              <a:noFill/>
              <a:miter lim="800000"/>
              <a:headEnd/>
              <a:tailEnd/>
            </a:ln>
            <a:effectLst/>
          </p:spPr>
          <p:txBody>
            <a:bodyPr wrap="none" anchor="ctr"/>
            <a:lstStyle/>
            <a:p>
              <a:endParaRPr lang="nl-NL" dirty="0"/>
            </a:p>
          </p:txBody>
        </p:sp>
        <p:sp>
          <p:nvSpPr>
            <p:cNvPr id="12" name="AutoShape 6"/>
            <p:cNvSpPr>
              <a:spLocks noChangeArrowheads="1"/>
            </p:cNvSpPr>
            <p:nvPr/>
          </p:nvSpPr>
          <p:spPr bwMode="auto">
            <a:xfrm>
              <a:off x="-163" y="500"/>
              <a:ext cx="454" cy="136"/>
            </a:xfrm>
            <a:prstGeom prst="parallelogram">
              <a:avLst>
                <a:gd name="adj" fmla="val 27200"/>
              </a:avLst>
            </a:prstGeom>
            <a:solidFill>
              <a:srgbClr val="00477F"/>
            </a:solidFill>
            <a:ln w="9525">
              <a:noFill/>
              <a:miter lim="800000"/>
              <a:headEnd/>
              <a:tailEnd/>
            </a:ln>
            <a:effectLst/>
          </p:spPr>
          <p:txBody>
            <a:bodyPr wrap="none" anchor="ctr"/>
            <a:lstStyle/>
            <a:p>
              <a:endParaRPr lang="nl-NL" dirty="0"/>
            </a:p>
          </p:txBody>
        </p:sp>
        <p:sp>
          <p:nvSpPr>
            <p:cNvPr id="13" name="AutoShape 7"/>
            <p:cNvSpPr>
              <a:spLocks noChangeArrowheads="1"/>
            </p:cNvSpPr>
            <p:nvPr/>
          </p:nvSpPr>
          <p:spPr bwMode="auto">
            <a:xfrm>
              <a:off x="-220" y="767"/>
              <a:ext cx="454" cy="136"/>
            </a:xfrm>
            <a:prstGeom prst="parallelogram">
              <a:avLst>
                <a:gd name="adj" fmla="val 27200"/>
              </a:avLst>
            </a:prstGeom>
            <a:solidFill>
              <a:srgbClr val="00477F"/>
            </a:solidFill>
            <a:ln w="9525">
              <a:noFill/>
              <a:miter lim="800000"/>
              <a:headEnd/>
              <a:tailEnd/>
            </a:ln>
            <a:effectLst/>
          </p:spPr>
          <p:txBody>
            <a:bodyPr wrap="none" anchor="ctr"/>
            <a:lstStyle/>
            <a:p>
              <a:endParaRPr lang="nl-NL" dirty="0"/>
            </a:p>
          </p:txBody>
        </p:sp>
      </p:gr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inhoud 2"/>
          <p:cNvSpPr>
            <a:spLocks noGrp="1"/>
          </p:cNvSpPr>
          <p:nvPr>
            <p:ph idx="1"/>
          </p:nvPr>
        </p:nvSpPr>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dirty="0"/>
          </a:p>
        </p:txBody>
      </p:sp>
      <p:sp>
        <p:nvSpPr>
          <p:cNvPr id="4" name="Tijdelijke aanduiding voor datum 3"/>
          <p:cNvSpPr>
            <a:spLocks noGrp="1"/>
          </p:cNvSpPr>
          <p:nvPr>
            <p:ph type="dt" sz="half" idx="10"/>
          </p:nvPr>
        </p:nvSpPr>
        <p:spPr/>
        <p:txBody>
          <a:bodyPr/>
          <a:lstStyle/>
          <a:p>
            <a:fld id="{65556774-A226-4E09-8FD2-B1BC07370909}" type="datetime1">
              <a:rPr lang="nl-NL" smtClean="0"/>
              <a:pPr/>
              <a:t>14-11-2013</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0848E1A9-EA32-4F8A-BBE1-D4CA5E33261C}" type="slidenum">
              <a:rPr lang="nl-NL" smtClean="0"/>
              <a:pPr/>
              <a:t>‹nr.›</a:t>
            </a:fld>
            <a:endParaRPr lang="nl-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540000" y="4525200"/>
            <a:ext cx="8064529" cy="522298"/>
          </a:xfrm>
        </p:spPr>
        <p:txBody>
          <a:bodyPr anchor="t"/>
          <a:lstStyle>
            <a:lvl1pPr algn="l">
              <a:defRPr sz="2400" b="1" cap="all"/>
            </a:lvl1pPr>
          </a:lstStyle>
          <a:p>
            <a:r>
              <a:rPr lang="nl-NL" smtClean="0"/>
              <a:t>Klik om de stijl te bewerken</a:t>
            </a:r>
            <a:endParaRPr lang="nl-NL" dirty="0"/>
          </a:p>
        </p:txBody>
      </p:sp>
      <p:sp>
        <p:nvSpPr>
          <p:cNvPr id="3" name="Tijdelijke aanduiding voor tekst 2"/>
          <p:cNvSpPr>
            <a:spLocks noGrp="1"/>
          </p:cNvSpPr>
          <p:nvPr>
            <p:ph type="body" idx="1"/>
          </p:nvPr>
        </p:nvSpPr>
        <p:spPr>
          <a:xfrm>
            <a:off x="540000" y="4068000"/>
            <a:ext cx="8064529" cy="477834"/>
          </a:xfrm>
        </p:spPr>
        <p:txBody>
          <a:bodyPr anchor="b"/>
          <a:lstStyle>
            <a:lvl1pPr marL="0" indent="0">
              <a:buNone/>
              <a:defRPr sz="2000">
                <a:solidFill>
                  <a:srgbClr val="00477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smtClean="0"/>
              <a:t>Klik om de modelstijlen te bewerken</a:t>
            </a:r>
          </a:p>
        </p:txBody>
      </p:sp>
      <p:sp>
        <p:nvSpPr>
          <p:cNvPr id="4" name="Tijdelijke aanduiding voor datum 3"/>
          <p:cNvSpPr>
            <a:spLocks noGrp="1"/>
          </p:cNvSpPr>
          <p:nvPr>
            <p:ph type="dt" sz="half" idx="10"/>
          </p:nvPr>
        </p:nvSpPr>
        <p:spPr/>
        <p:txBody>
          <a:bodyPr/>
          <a:lstStyle/>
          <a:p>
            <a:fld id="{740EF68C-7E40-4D9A-B0E7-65B1EFCFD2C1}" type="datetime1">
              <a:rPr lang="nl-NL" smtClean="0"/>
              <a:pPr/>
              <a:t>14-11-2013</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0848E1A9-EA32-4F8A-BBE1-D4CA5E33261C}" type="slidenum">
              <a:rPr lang="nl-NL" smtClean="0"/>
              <a:pPr/>
              <a:t>‹nr.›</a:t>
            </a:fld>
            <a:endParaRPr lang="nl-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inhoud 2"/>
          <p:cNvSpPr>
            <a:spLocks noGrp="1"/>
          </p:cNvSpPr>
          <p:nvPr>
            <p:ph sz="half" idx="1"/>
          </p:nvPr>
        </p:nvSpPr>
        <p:spPr>
          <a:xfrm>
            <a:off x="540000" y="1144800"/>
            <a:ext cx="4038600" cy="4498778"/>
          </a:xfrm>
        </p:spPr>
        <p:txBody>
          <a:bodyPr/>
          <a:lstStyle>
            <a:lvl1pPr>
              <a:defRPr sz="2400"/>
            </a:lvl1pPr>
            <a:lvl2pPr>
              <a:defRPr sz="2000"/>
            </a:lvl2pPr>
            <a:lvl3pPr>
              <a:defRPr sz="1800"/>
            </a:lvl3pPr>
            <a:lvl4pPr>
              <a:defRPr sz="1600"/>
            </a:lvl4pPr>
            <a:lvl5pPr>
              <a:defRPr sz="14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dirty="0"/>
          </a:p>
        </p:txBody>
      </p:sp>
      <p:sp>
        <p:nvSpPr>
          <p:cNvPr id="4" name="Tijdelijke aanduiding voor inhoud 3"/>
          <p:cNvSpPr>
            <a:spLocks noGrp="1"/>
          </p:cNvSpPr>
          <p:nvPr>
            <p:ph sz="half" idx="2"/>
          </p:nvPr>
        </p:nvSpPr>
        <p:spPr>
          <a:xfrm>
            <a:off x="4786314" y="1144800"/>
            <a:ext cx="3900486" cy="4498778"/>
          </a:xfrm>
        </p:spPr>
        <p:txBody>
          <a:bodyPr/>
          <a:lstStyle>
            <a:lvl1pPr>
              <a:defRPr sz="2400"/>
            </a:lvl1pPr>
            <a:lvl2pPr>
              <a:defRPr sz="2000"/>
            </a:lvl2pPr>
            <a:lvl3pPr>
              <a:defRPr sz="1800"/>
            </a:lvl3pPr>
            <a:lvl4pPr>
              <a:defRPr sz="1600"/>
            </a:lvl4pPr>
            <a:lvl5pPr>
              <a:defRPr sz="14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dirty="0"/>
          </a:p>
        </p:txBody>
      </p:sp>
      <p:sp>
        <p:nvSpPr>
          <p:cNvPr id="5" name="Tijdelijke aanduiding voor datum 4"/>
          <p:cNvSpPr>
            <a:spLocks noGrp="1"/>
          </p:cNvSpPr>
          <p:nvPr>
            <p:ph type="dt" sz="half" idx="10"/>
          </p:nvPr>
        </p:nvSpPr>
        <p:spPr/>
        <p:txBody>
          <a:bodyPr/>
          <a:lstStyle/>
          <a:p>
            <a:fld id="{538012B2-2C47-4EE1-84B8-F44F80558461}" type="datetime1">
              <a:rPr lang="nl-NL" smtClean="0"/>
              <a:pPr/>
              <a:t>14-11-2013</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0848E1A9-EA32-4F8A-BBE1-D4CA5E33261C}" type="slidenum">
              <a:rPr lang="nl-NL" smtClean="0"/>
              <a:pPr/>
              <a:t>‹nr.›</a:t>
            </a:fld>
            <a:endParaRPr lang="nl-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NL" smtClean="0"/>
              <a:t>Klik om de stijl te bewerken</a:t>
            </a:r>
            <a:endParaRPr lang="nl-NL" dirty="0"/>
          </a:p>
        </p:txBody>
      </p:sp>
      <p:sp>
        <p:nvSpPr>
          <p:cNvPr id="3" name="Tijdelijke aanduiding voor tekst 2"/>
          <p:cNvSpPr>
            <a:spLocks noGrp="1"/>
          </p:cNvSpPr>
          <p:nvPr>
            <p:ph type="body" idx="1"/>
          </p:nvPr>
        </p:nvSpPr>
        <p:spPr>
          <a:xfrm>
            <a:off x="540000" y="1144800"/>
            <a:ext cx="4040188" cy="432000"/>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4" name="Tijdelijke aanduiding voor inhoud 3"/>
          <p:cNvSpPr>
            <a:spLocks noGrp="1"/>
          </p:cNvSpPr>
          <p:nvPr>
            <p:ph sz="half" idx="2"/>
          </p:nvPr>
        </p:nvSpPr>
        <p:spPr>
          <a:xfrm>
            <a:off x="540000" y="1643050"/>
            <a:ext cx="4040188" cy="4071966"/>
          </a:xfrm>
        </p:spPr>
        <p:txBody>
          <a:bodyPr/>
          <a:lstStyle>
            <a:lvl1pPr>
              <a:defRPr sz="2000"/>
            </a:lvl1pPr>
            <a:lvl2pPr>
              <a:defRPr sz="1800"/>
            </a:lvl2pPr>
            <a:lvl3pPr>
              <a:defRPr sz="1600"/>
            </a:lvl3pPr>
            <a:lvl4pPr>
              <a:defRPr sz="1400"/>
            </a:lvl4pPr>
            <a:lvl5pPr>
              <a:defRPr sz="12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dirty="0"/>
          </a:p>
        </p:txBody>
      </p:sp>
      <p:sp>
        <p:nvSpPr>
          <p:cNvPr id="5" name="Tijdelijke aanduiding voor tekst 4"/>
          <p:cNvSpPr>
            <a:spLocks noGrp="1"/>
          </p:cNvSpPr>
          <p:nvPr>
            <p:ph type="body" sz="quarter" idx="3"/>
          </p:nvPr>
        </p:nvSpPr>
        <p:spPr>
          <a:xfrm>
            <a:off x="4786314" y="1144800"/>
            <a:ext cx="3900486" cy="432000"/>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6" name="Tijdelijke aanduiding voor inhoud 5"/>
          <p:cNvSpPr>
            <a:spLocks noGrp="1"/>
          </p:cNvSpPr>
          <p:nvPr>
            <p:ph sz="quarter" idx="4"/>
          </p:nvPr>
        </p:nvSpPr>
        <p:spPr>
          <a:xfrm>
            <a:off x="4786314" y="1643050"/>
            <a:ext cx="3900486" cy="4071966"/>
          </a:xfrm>
        </p:spPr>
        <p:txBody>
          <a:bodyPr/>
          <a:lstStyle>
            <a:lvl1pPr>
              <a:defRPr sz="2000"/>
            </a:lvl1pPr>
            <a:lvl2pPr>
              <a:defRPr sz="1800"/>
            </a:lvl2pPr>
            <a:lvl3pPr>
              <a:defRPr sz="1600"/>
            </a:lvl3pPr>
            <a:lvl4pPr>
              <a:defRPr sz="1400"/>
            </a:lvl4pPr>
            <a:lvl5pPr>
              <a:defRPr sz="12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dirty="0"/>
          </a:p>
        </p:txBody>
      </p:sp>
      <p:sp>
        <p:nvSpPr>
          <p:cNvPr id="7" name="Tijdelijke aanduiding voor datum 6"/>
          <p:cNvSpPr>
            <a:spLocks noGrp="1"/>
          </p:cNvSpPr>
          <p:nvPr>
            <p:ph type="dt" sz="half" idx="10"/>
          </p:nvPr>
        </p:nvSpPr>
        <p:spPr/>
        <p:txBody>
          <a:bodyPr/>
          <a:lstStyle/>
          <a:p>
            <a:fld id="{43F2C6DD-FF64-459B-A685-EA3240B6F1B2}" type="datetime1">
              <a:rPr lang="nl-NL" smtClean="0"/>
              <a:pPr/>
              <a:t>14-11-2013</a:t>
            </a:fld>
            <a:endParaRPr lang="nl-NL"/>
          </a:p>
        </p:txBody>
      </p:sp>
      <p:sp>
        <p:nvSpPr>
          <p:cNvPr id="8" name="Tijdelijke aanduiding voor voettekst 7"/>
          <p:cNvSpPr>
            <a:spLocks noGrp="1"/>
          </p:cNvSpPr>
          <p:nvPr>
            <p:ph type="ftr" sz="quarter" idx="11"/>
          </p:nvPr>
        </p:nvSpPr>
        <p:spPr/>
        <p:txBody>
          <a:bodyPr/>
          <a:lstStyle/>
          <a:p>
            <a:endParaRPr lang="nl-NL"/>
          </a:p>
        </p:txBody>
      </p:sp>
      <p:sp>
        <p:nvSpPr>
          <p:cNvPr id="9" name="Tijdelijke aanduiding voor dianummer 8"/>
          <p:cNvSpPr>
            <a:spLocks noGrp="1"/>
          </p:cNvSpPr>
          <p:nvPr>
            <p:ph type="sldNum" sz="quarter" idx="12"/>
          </p:nvPr>
        </p:nvSpPr>
        <p:spPr/>
        <p:txBody>
          <a:bodyPr/>
          <a:lstStyle/>
          <a:p>
            <a:fld id="{0848E1A9-EA32-4F8A-BBE1-D4CA5E33261C}" type="slidenum">
              <a:rPr lang="nl-NL" smtClean="0"/>
              <a:pPr/>
              <a:t>‹nr.›</a:t>
            </a:fld>
            <a:endParaRPr lang="nl-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datum 2"/>
          <p:cNvSpPr>
            <a:spLocks noGrp="1"/>
          </p:cNvSpPr>
          <p:nvPr>
            <p:ph type="dt" sz="half" idx="10"/>
          </p:nvPr>
        </p:nvSpPr>
        <p:spPr/>
        <p:txBody>
          <a:bodyPr/>
          <a:lstStyle/>
          <a:p>
            <a:fld id="{34538D0E-56F2-478D-AF07-D6B93042A438}" type="datetime1">
              <a:rPr lang="nl-NL" smtClean="0"/>
              <a:pPr/>
              <a:t>14-11-2013</a:t>
            </a:fld>
            <a:endParaRPr lang="nl-NL"/>
          </a:p>
        </p:txBody>
      </p:sp>
      <p:sp>
        <p:nvSpPr>
          <p:cNvPr id="4" name="Tijdelijke aanduiding voor voettekst 3"/>
          <p:cNvSpPr>
            <a:spLocks noGrp="1"/>
          </p:cNvSpPr>
          <p:nvPr>
            <p:ph type="ftr" sz="quarter" idx="11"/>
          </p:nvPr>
        </p:nvSpPr>
        <p:spPr/>
        <p:txBody>
          <a:bodyPr/>
          <a:lstStyle/>
          <a:p>
            <a:endParaRPr lang="nl-NL"/>
          </a:p>
        </p:txBody>
      </p:sp>
      <p:sp>
        <p:nvSpPr>
          <p:cNvPr id="5" name="Tijdelijke aanduiding voor dianummer 4"/>
          <p:cNvSpPr>
            <a:spLocks noGrp="1"/>
          </p:cNvSpPr>
          <p:nvPr>
            <p:ph type="sldNum" sz="quarter" idx="12"/>
          </p:nvPr>
        </p:nvSpPr>
        <p:spPr/>
        <p:txBody>
          <a:bodyPr/>
          <a:lstStyle/>
          <a:p>
            <a:fld id="{0848E1A9-EA32-4F8A-BBE1-D4CA5E33261C}" type="slidenum">
              <a:rPr lang="nl-NL" smtClean="0"/>
              <a:pPr/>
              <a:t>‹nr.›</a:t>
            </a:fld>
            <a:endParaRPr lang="nl-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p>
            <a:fld id="{36F78FDB-E860-484C-8395-93D9E4743148}" type="datetime1">
              <a:rPr lang="nl-NL" smtClean="0"/>
              <a:pPr/>
              <a:t>14-11-2013</a:t>
            </a:fld>
            <a:endParaRPr lang="nl-NL"/>
          </a:p>
        </p:txBody>
      </p:sp>
      <p:sp>
        <p:nvSpPr>
          <p:cNvPr id="3" name="Tijdelijke aanduiding voor voettekst 2"/>
          <p:cNvSpPr>
            <a:spLocks noGrp="1"/>
          </p:cNvSpPr>
          <p:nvPr>
            <p:ph type="ftr" sz="quarter" idx="11"/>
          </p:nvPr>
        </p:nvSpPr>
        <p:spPr/>
        <p:txBody>
          <a:bodyPr/>
          <a:lstStyle/>
          <a:p>
            <a:endParaRPr lang="nl-NL"/>
          </a:p>
        </p:txBody>
      </p:sp>
      <p:sp>
        <p:nvSpPr>
          <p:cNvPr id="4" name="Tijdelijke aanduiding voor dianummer 3"/>
          <p:cNvSpPr>
            <a:spLocks noGrp="1"/>
          </p:cNvSpPr>
          <p:nvPr>
            <p:ph type="sldNum" sz="quarter" idx="12"/>
          </p:nvPr>
        </p:nvSpPr>
        <p:spPr/>
        <p:txBody>
          <a:bodyPr/>
          <a:lstStyle/>
          <a:p>
            <a:fld id="{0848E1A9-EA32-4F8A-BBE1-D4CA5E33261C}" type="slidenum">
              <a:rPr lang="nl-NL" smtClean="0"/>
              <a:pPr/>
              <a:t>‹nr.›</a:t>
            </a:fld>
            <a:endParaRPr lang="nl-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540000" y="489600"/>
            <a:ext cx="8318280" cy="417600"/>
          </a:xfrm>
        </p:spPr>
        <p:txBody>
          <a:bodyPr anchor="b"/>
          <a:lstStyle>
            <a:lvl1pPr algn="l">
              <a:defRPr sz="2000" b="1"/>
            </a:lvl1pPr>
          </a:lstStyle>
          <a:p>
            <a:r>
              <a:rPr lang="nl-NL" smtClean="0"/>
              <a:t>Klik om de stijl te bewerken</a:t>
            </a:r>
            <a:endParaRPr lang="nl-NL" dirty="0"/>
          </a:p>
        </p:txBody>
      </p:sp>
      <p:sp>
        <p:nvSpPr>
          <p:cNvPr id="3" name="Tijdelijke aanduiding voor inhoud 2"/>
          <p:cNvSpPr>
            <a:spLocks noGrp="1"/>
          </p:cNvSpPr>
          <p:nvPr>
            <p:ph idx="1"/>
          </p:nvPr>
        </p:nvSpPr>
        <p:spPr>
          <a:xfrm>
            <a:off x="3714744" y="1144800"/>
            <a:ext cx="5143536" cy="4498778"/>
          </a:xfrm>
        </p:spPr>
        <p:txBody>
          <a:bodyPr>
            <a:normAutofit/>
          </a:bodyPr>
          <a:lstStyle>
            <a:lvl1pPr>
              <a:buNone/>
              <a:defRPr sz="2000"/>
            </a:lvl1pPr>
            <a:lvl2pPr>
              <a:buNone/>
              <a:defRPr sz="2000"/>
            </a:lvl2pPr>
            <a:lvl3pPr>
              <a:buNone/>
              <a:defRPr sz="1800"/>
            </a:lvl3pPr>
            <a:lvl4pPr>
              <a:buNone/>
              <a:defRPr sz="1600"/>
            </a:lvl4pPr>
            <a:lvl5pPr>
              <a:buNone/>
              <a:defRPr sz="1400"/>
            </a:lvl5pPr>
            <a:lvl6pPr>
              <a:defRPr sz="2000"/>
            </a:lvl6pPr>
            <a:lvl7pPr>
              <a:defRPr sz="2000"/>
            </a:lvl7pPr>
            <a:lvl8pPr>
              <a:defRPr sz="2000"/>
            </a:lvl8pPr>
            <a:lvl9pPr>
              <a:defRPr sz="2000"/>
            </a:lvl9pPr>
          </a:lstStyle>
          <a:p>
            <a:pPr lvl="0"/>
            <a:r>
              <a:rPr lang="nl-NL" smtClean="0"/>
              <a:t>Klik om de modelstijlen te bewerken</a:t>
            </a:r>
          </a:p>
        </p:txBody>
      </p:sp>
      <p:sp>
        <p:nvSpPr>
          <p:cNvPr id="4" name="Tijdelijke aanduiding voor tekst 3"/>
          <p:cNvSpPr>
            <a:spLocks noGrp="1"/>
          </p:cNvSpPr>
          <p:nvPr>
            <p:ph type="body" sz="half" idx="2"/>
          </p:nvPr>
        </p:nvSpPr>
        <p:spPr>
          <a:xfrm>
            <a:off x="540001" y="1144800"/>
            <a:ext cx="2674678" cy="449877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Tijdelijke aanduiding voor datum 4"/>
          <p:cNvSpPr>
            <a:spLocks noGrp="1"/>
          </p:cNvSpPr>
          <p:nvPr>
            <p:ph type="dt" sz="half" idx="10"/>
          </p:nvPr>
        </p:nvSpPr>
        <p:spPr/>
        <p:txBody>
          <a:bodyPr/>
          <a:lstStyle/>
          <a:p>
            <a:fld id="{1A69F3B9-9934-418F-AFE1-7E3DEB36DC28}" type="datetime1">
              <a:rPr lang="nl-NL" smtClean="0"/>
              <a:pPr/>
              <a:t>14-11-2013</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0848E1A9-EA32-4F8A-BBE1-D4CA5E33261C}" type="slidenum">
              <a:rPr lang="nl-NL" smtClean="0"/>
              <a:pPr/>
              <a:t>‹nr.›</a:t>
            </a:fld>
            <a:endParaRPr lang="nl-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714348" y="500042"/>
            <a:ext cx="8072494" cy="566738"/>
          </a:xfrm>
        </p:spPr>
        <p:txBody>
          <a:bodyPr anchor="b"/>
          <a:lstStyle>
            <a:lvl1pPr algn="l">
              <a:defRPr sz="2400" b="1"/>
            </a:lvl1pPr>
          </a:lstStyle>
          <a:p>
            <a:r>
              <a:rPr lang="nl-NL" smtClean="0"/>
              <a:t>Klik om de stijl te bewerken</a:t>
            </a:r>
            <a:endParaRPr lang="nl-NL" dirty="0"/>
          </a:p>
        </p:txBody>
      </p:sp>
      <p:sp>
        <p:nvSpPr>
          <p:cNvPr id="3" name="Tijdelijke aanduiding voor afbeelding 2"/>
          <p:cNvSpPr>
            <a:spLocks noGrp="1"/>
          </p:cNvSpPr>
          <p:nvPr>
            <p:ph type="pic" idx="1"/>
          </p:nvPr>
        </p:nvSpPr>
        <p:spPr>
          <a:xfrm>
            <a:off x="714348" y="1714488"/>
            <a:ext cx="8072494" cy="37093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nl-NL" smtClean="0"/>
              <a:t>Klik op het pictogram als u een afbeelding wilt toevoegen</a:t>
            </a:r>
            <a:endParaRPr lang="nl-NL"/>
          </a:p>
        </p:txBody>
      </p:sp>
      <p:sp>
        <p:nvSpPr>
          <p:cNvPr id="4" name="Tijdelijke aanduiding voor tekst 3"/>
          <p:cNvSpPr>
            <a:spLocks noGrp="1"/>
          </p:cNvSpPr>
          <p:nvPr>
            <p:ph type="body" sz="half" idx="2"/>
          </p:nvPr>
        </p:nvSpPr>
        <p:spPr>
          <a:xfrm>
            <a:off x="714348" y="1214422"/>
            <a:ext cx="8072494" cy="347678"/>
          </a:xfrm>
        </p:spPr>
        <p:txBody>
          <a:bodyPr>
            <a:noAutofit/>
          </a:bodyPr>
          <a:lstStyle>
            <a:lvl1pPr marL="0" indent="0">
              <a:buNone/>
              <a:defRPr sz="20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Tijdelijke aanduiding voor datum 4"/>
          <p:cNvSpPr>
            <a:spLocks noGrp="1"/>
          </p:cNvSpPr>
          <p:nvPr>
            <p:ph type="dt" sz="half" idx="10"/>
          </p:nvPr>
        </p:nvSpPr>
        <p:spPr/>
        <p:txBody>
          <a:bodyPr/>
          <a:lstStyle/>
          <a:p>
            <a:fld id="{4A498B4B-4EED-458C-AF96-6C461155C244}" type="datetime1">
              <a:rPr lang="nl-NL" smtClean="0"/>
              <a:pPr/>
              <a:t>14-11-2013</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0848E1A9-EA32-4F8A-BBE1-D4CA5E33261C}" type="slidenum">
              <a:rPr lang="nl-NL" smtClean="0"/>
              <a:pPr/>
              <a:t>‹nr.›</a:t>
            </a:fld>
            <a:endParaRPr lang="nl-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verticale tekst 2"/>
          <p:cNvSpPr>
            <a:spLocks noGrp="1"/>
          </p:cNvSpPr>
          <p:nvPr>
            <p:ph type="body" orient="vert" idx="1"/>
          </p:nvPr>
        </p:nvSpPr>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10"/>
          </p:nvPr>
        </p:nvSpPr>
        <p:spPr/>
        <p:txBody>
          <a:bodyPr/>
          <a:lstStyle/>
          <a:p>
            <a:fld id="{D926B556-733C-446B-830A-77E172DA67A9}" type="datetime1">
              <a:rPr lang="nl-NL" smtClean="0"/>
              <a:pPr/>
              <a:t>14-11-2013</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0848E1A9-EA32-4F8A-BBE1-D4CA5E33261C}" type="slidenum">
              <a:rPr lang="nl-NL" smtClean="0"/>
              <a:pPr/>
              <a:t>‹nr.›</a:t>
            </a:fld>
            <a:endParaRPr lang="nl-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8072462" y="274639"/>
            <a:ext cx="614338" cy="5440378"/>
          </a:xfrm>
        </p:spPr>
        <p:txBody>
          <a:bodyPr vert="eaVert"/>
          <a:lstStyle/>
          <a:p>
            <a:r>
              <a:rPr lang="nl-NL" smtClean="0"/>
              <a:t>Klik om de stijl te bewerken</a:t>
            </a:r>
            <a:endParaRPr lang="nl-NL" dirty="0"/>
          </a:p>
        </p:txBody>
      </p:sp>
      <p:sp>
        <p:nvSpPr>
          <p:cNvPr id="3" name="Tijdelijke aanduiding voor verticale tekst 2"/>
          <p:cNvSpPr>
            <a:spLocks noGrp="1"/>
          </p:cNvSpPr>
          <p:nvPr>
            <p:ph type="body" orient="vert" idx="1"/>
          </p:nvPr>
        </p:nvSpPr>
        <p:spPr>
          <a:xfrm>
            <a:off x="457200" y="274639"/>
            <a:ext cx="7329510" cy="5440378"/>
          </a:xfrm>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dirty="0"/>
          </a:p>
        </p:txBody>
      </p:sp>
      <p:sp>
        <p:nvSpPr>
          <p:cNvPr id="4" name="Tijdelijke aanduiding voor datum 3"/>
          <p:cNvSpPr>
            <a:spLocks noGrp="1"/>
          </p:cNvSpPr>
          <p:nvPr>
            <p:ph type="dt" sz="half" idx="10"/>
          </p:nvPr>
        </p:nvSpPr>
        <p:spPr/>
        <p:txBody>
          <a:bodyPr/>
          <a:lstStyle/>
          <a:p>
            <a:fld id="{CA3C7E37-9456-4314-9FAF-0BF08645E328}" type="datetime1">
              <a:rPr lang="nl-NL" smtClean="0"/>
              <a:pPr/>
              <a:t>14-11-2013</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0848E1A9-EA32-4F8A-BBE1-D4CA5E33261C}" type="slidenum">
              <a:rPr lang="nl-NL" smtClean="0"/>
              <a:pPr/>
              <a:t>‹nr.›</a:t>
            </a:fld>
            <a:endParaRPr lang="nl-N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wee fotos links">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datum 2"/>
          <p:cNvSpPr>
            <a:spLocks noGrp="1"/>
          </p:cNvSpPr>
          <p:nvPr>
            <p:ph type="dt" sz="half" idx="10"/>
          </p:nvPr>
        </p:nvSpPr>
        <p:spPr/>
        <p:txBody>
          <a:bodyPr/>
          <a:lstStyle/>
          <a:p>
            <a:fld id="{826A71BD-A341-4C23-B9FC-7DAECC220E02}" type="datetime1">
              <a:rPr lang="nl-NL" smtClean="0"/>
              <a:pPr/>
              <a:t>14-11-2013</a:t>
            </a:fld>
            <a:endParaRPr lang="nl-NL"/>
          </a:p>
        </p:txBody>
      </p:sp>
      <p:sp>
        <p:nvSpPr>
          <p:cNvPr id="4" name="Tijdelijke aanduiding voor voettekst 3"/>
          <p:cNvSpPr>
            <a:spLocks noGrp="1"/>
          </p:cNvSpPr>
          <p:nvPr>
            <p:ph type="ftr" sz="quarter" idx="11"/>
          </p:nvPr>
        </p:nvSpPr>
        <p:spPr/>
        <p:txBody>
          <a:bodyPr/>
          <a:lstStyle/>
          <a:p>
            <a:endParaRPr lang="nl-NL"/>
          </a:p>
        </p:txBody>
      </p:sp>
      <p:sp>
        <p:nvSpPr>
          <p:cNvPr id="5" name="Tijdelijke aanduiding voor dianummer 4"/>
          <p:cNvSpPr>
            <a:spLocks noGrp="1"/>
          </p:cNvSpPr>
          <p:nvPr>
            <p:ph type="sldNum" sz="quarter" idx="12"/>
          </p:nvPr>
        </p:nvSpPr>
        <p:spPr/>
        <p:txBody>
          <a:bodyPr/>
          <a:lstStyle/>
          <a:p>
            <a:fld id="{0848E1A9-EA32-4F8A-BBE1-D4CA5E33261C}" type="slidenum">
              <a:rPr lang="nl-NL" smtClean="0"/>
              <a:pPr/>
              <a:t>‹nr.›</a:t>
            </a:fld>
            <a:endParaRPr lang="nl-NL"/>
          </a:p>
        </p:txBody>
      </p:sp>
      <p:sp>
        <p:nvSpPr>
          <p:cNvPr id="7" name="Tijdelijke aanduiding voor afbeelding 6"/>
          <p:cNvSpPr>
            <a:spLocks noGrp="1"/>
          </p:cNvSpPr>
          <p:nvPr>
            <p:ph type="pic" sz="quarter" idx="13"/>
          </p:nvPr>
        </p:nvSpPr>
        <p:spPr>
          <a:xfrm>
            <a:off x="540000" y="1142984"/>
            <a:ext cx="1317356" cy="1944000"/>
          </a:xfrm>
        </p:spPr>
        <p:txBody>
          <a:bodyPr>
            <a:normAutofit/>
          </a:bodyPr>
          <a:lstStyle>
            <a:lvl1pPr>
              <a:buNone/>
              <a:defRPr sz="1600"/>
            </a:lvl1pPr>
          </a:lstStyle>
          <a:p>
            <a:r>
              <a:rPr lang="nl-NL" smtClean="0"/>
              <a:t>Klik op het pictogram als u een afbeelding wilt toevoegen</a:t>
            </a:r>
            <a:endParaRPr lang="nl-NL" dirty="0"/>
          </a:p>
        </p:txBody>
      </p:sp>
      <p:sp>
        <p:nvSpPr>
          <p:cNvPr id="9" name="Tijdelijke aanduiding voor afbeelding 8"/>
          <p:cNvSpPr>
            <a:spLocks noGrp="1"/>
          </p:cNvSpPr>
          <p:nvPr>
            <p:ph type="pic" sz="quarter" idx="14"/>
          </p:nvPr>
        </p:nvSpPr>
        <p:spPr>
          <a:xfrm>
            <a:off x="571500" y="3628140"/>
            <a:ext cx="1285856" cy="1944000"/>
          </a:xfrm>
        </p:spPr>
        <p:txBody>
          <a:bodyPr>
            <a:normAutofit/>
          </a:bodyPr>
          <a:lstStyle>
            <a:lvl1pPr>
              <a:buNone/>
              <a:defRPr sz="1600"/>
            </a:lvl1pPr>
          </a:lstStyle>
          <a:p>
            <a:r>
              <a:rPr lang="nl-NL" smtClean="0"/>
              <a:t>Klik op het pictogram als u een afbeelding wilt toevoegen</a:t>
            </a:r>
            <a:endParaRPr lang="nl-NL" dirty="0"/>
          </a:p>
        </p:txBody>
      </p:sp>
      <p:sp>
        <p:nvSpPr>
          <p:cNvPr id="11" name="Tijdelijke aanduiding voor tekst 10"/>
          <p:cNvSpPr>
            <a:spLocks noGrp="1"/>
          </p:cNvSpPr>
          <p:nvPr>
            <p:ph type="body" sz="quarter" idx="15"/>
          </p:nvPr>
        </p:nvSpPr>
        <p:spPr>
          <a:xfrm>
            <a:off x="2286000" y="1144800"/>
            <a:ext cx="6500813" cy="4427340"/>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wee fotos rechts">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datum 2"/>
          <p:cNvSpPr>
            <a:spLocks noGrp="1"/>
          </p:cNvSpPr>
          <p:nvPr>
            <p:ph type="dt" sz="half" idx="10"/>
          </p:nvPr>
        </p:nvSpPr>
        <p:spPr/>
        <p:txBody>
          <a:bodyPr/>
          <a:lstStyle/>
          <a:p>
            <a:fld id="{A8A4E409-B908-4D68-A57E-0B19706CDB1D}" type="datetime1">
              <a:rPr lang="nl-NL" smtClean="0"/>
              <a:pPr/>
              <a:t>14-11-2013</a:t>
            </a:fld>
            <a:endParaRPr lang="nl-NL"/>
          </a:p>
        </p:txBody>
      </p:sp>
      <p:sp>
        <p:nvSpPr>
          <p:cNvPr id="4" name="Tijdelijke aanduiding voor voettekst 3"/>
          <p:cNvSpPr>
            <a:spLocks noGrp="1"/>
          </p:cNvSpPr>
          <p:nvPr>
            <p:ph type="ftr" sz="quarter" idx="11"/>
          </p:nvPr>
        </p:nvSpPr>
        <p:spPr/>
        <p:txBody>
          <a:bodyPr/>
          <a:lstStyle/>
          <a:p>
            <a:endParaRPr lang="nl-NL"/>
          </a:p>
        </p:txBody>
      </p:sp>
      <p:sp>
        <p:nvSpPr>
          <p:cNvPr id="5" name="Tijdelijke aanduiding voor dianummer 4"/>
          <p:cNvSpPr>
            <a:spLocks noGrp="1"/>
          </p:cNvSpPr>
          <p:nvPr>
            <p:ph type="sldNum" sz="quarter" idx="12"/>
          </p:nvPr>
        </p:nvSpPr>
        <p:spPr/>
        <p:txBody>
          <a:bodyPr/>
          <a:lstStyle/>
          <a:p>
            <a:fld id="{0848E1A9-EA32-4F8A-BBE1-D4CA5E33261C}" type="slidenum">
              <a:rPr lang="nl-NL" smtClean="0"/>
              <a:pPr/>
              <a:t>‹nr.›</a:t>
            </a:fld>
            <a:endParaRPr lang="nl-NL"/>
          </a:p>
        </p:txBody>
      </p:sp>
      <p:sp>
        <p:nvSpPr>
          <p:cNvPr id="7" name="Tijdelijke aanduiding voor afbeelding 6"/>
          <p:cNvSpPr>
            <a:spLocks noGrp="1"/>
          </p:cNvSpPr>
          <p:nvPr>
            <p:ph type="pic" sz="quarter" idx="13"/>
          </p:nvPr>
        </p:nvSpPr>
        <p:spPr>
          <a:xfrm>
            <a:off x="7429520" y="1142984"/>
            <a:ext cx="1317356" cy="1944000"/>
          </a:xfrm>
        </p:spPr>
        <p:txBody>
          <a:bodyPr>
            <a:normAutofit/>
          </a:bodyPr>
          <a:lstStyle>
            <a:lvl1pPr>
              <a:buNone/>
              <a:defRPr sz="1600"/>
            </a:lvl1pPr>
          </a:lstStyle>
          <a:p>
            <a:r>
              <a:rPr lang="nl-NL" smtClean="0"/>
              <a:t>Klik op het pictogram als u een afbeelding wilt toevoegen</a:t>
            </a:r>
            <a:endParaRPr lang="nl-NL" dirty="0"/>
          </a:p>
        </p:txBody>
      </p:sp>
      <p:sp>
        <p:nvSpPr>
          <p:cNvPr id="9" name="Tijdelijke aanduiding voor afbeelding 8"/>
          <p:cNvSpPr>
            <a:spLocks noGrp="1"/>
          </p:cNvSpPr>
          <p:nvPr>
            <p:ph type="pic" sz="quarter" idx="14"/>
          </p:nvPr>
        </p:nvSpPr>
        <p:spPr>
          <a:xfrm>
            <a:off x="7429520" y="3643314"/>
            <a:ext cx="1285856" cy="1944000"/>
          </a:xfrm>
        </p:spPr>
        <p:txBody>
          <a:bodyPr>
            <a:normAutofit/>
          </a:bodyPr>
          <a:lstStyle>
            <a:lvl1pPr>
              <a:buNone/>
              <a:defRPr sz="1600"/>
            </a:lvl1pPr>
          </a:lstStyle>
          <a:p>
            <a:r>
              <a:rPr lang="nl-NL" smtClean="0"/>
              <a:t>Klik op het pictogram als u een afbeelding wilt toevoegen</a:t>
            </a:r>
            <a:endParaRPr lang="nl-NL" dirty="0"/>
          </a:p>
        </p:txBody>
      </p:sp>
      <p:sp>
        <p:nvSpPr>
          <p:cNvPr id="11" name="Tijdelijke aanduiding voor tekst 10"/>
          <p:cNvSpPr>
            <a:spLocks noGrp="1"/>
          </p:cNvSpPr>
          <p:nvPr>
            <p:ph type="body" sz="quarter" idx="15"/>
          </p:nvPr>
        </p:nvSpPr>
        <p:spPr>
          <a:xfrm>
            <a:off x="540000" y="1142984"/>
            <a:ext cx="6500813" cy="4427340"/>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Drie fotos rechts">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datum 2"/>
          <p:cNvSpPr>
            <a:spLocks noGrp="1"/>
          </p:cNvSpPr>
          <p:nvPr>
            <p:ph type="dt" sz="half" idx="10"/>
          </p:nvPr>
        </p:nvSpPr>
        <p:spPr/>
        <p:txBody>
          <a:bodyPr/>
          <a:lstStyle/>
          <a:p>
            <a:fld id="{6A7AC6D3-03FE-4BE9-9BC9-A6B53493B0C5}" type="datetime1">
              <a:rPr lang="nl-NL" smtClean="0"/>
              <a:pPr/>
              <a:t>14-11-2013</a:t>
            </a:fld>
            <a:endParaRPr lang="nl-NL"/>
          </a:p>
        </p:txBody>
      </p:sp>
      <p:sp>
        <p:nvSpPr>
          <p:cNvPr id="4" name="Tijdelijke aanduiding voor voettekst 3"/>
          <p:cNvSpPr>
            <a:spLocks noGrp="1"/>
          </p:cNvSpPr>
          <p:nvPr>
            <p:ph type="ftr" sz="quarter" idx="11"/>
          </p:nvPr>
        </p:nvSpPr>
        <p:spPr/>
        <p:txBody>
          <a:bodyPr/>
          <a:lstStyle/>
          <a:p>
            <a:endParaRPr lang="nl-NL"/>
          </a:p>
        </p:txBody>
      </p:sp>
      <p:sp>
        <p:nvSpPr>
          <p:cNvPr id="5" name="Tijdelijke aanduiding voor dianummer 4"/>
          <p:cNvSpPr>
            <a:spLocks noGrp="1"/>
          </p:cNvSpPr>
          <p:nvPr>
            <p:ph type="sldNum" sz="quarter" idx="12"/>
          </p:nvPr>
        </p:nvSpPr>
        <p:spPr/>
        <p:txBody>
          <a:bodyPr/>
          <a:lstStyle/>
          <a:p>
            <a:fld id="{0848E1A9-EA32-4F8A-BBE1-D4CA5E33261C}" type="slidenum">
              <a:rPr lang="nl-NL" smtClean="0"/>
              <a:pPr/>
              <a:t>‹nr.›</a:t>
            </a:fld>
            <a:endParaRPr lang="nl-NL"/>
          </a:p>
        </p:txBody>
      </p:sp>
      <p:sp>
        <p:nvSpPr>
          <p:cNvPr id="8" name="Tijdelijke aanduiding voor afbeelding 7"/>
          <p:cNvSpPr>
            <a:spLocks noGrp="1"/>
          </p:cNvSpPr>
          <p:nvPr>
            <p:ph type="pic" sz="quarter" idx="13"/>
          </p:nvPr>
        </p:nvSpPr>
        <p:spPr>
          <a:xfrm>
            <a:off x="7286644" y="1152000"/>
            <a:ext cx="1368000" cy="1368000"/>
          </a:xfrm>
        </p:spPr>
        <p:txBody>
          <a:bodyPr>
            <a:normAutofit/>
          </a:bodyPr>
          <a:lstStyle>
            <a:lvl1pPr>
              <a:buNone/>
              <a:defRPr sz="1400"/>
            </a:lvl1pPr>
          </a:lstStyle>
          <a:p>
            <a:r>
              <a:rPr lang="nl-NL" smtClean="0"/>
              <a:t>Klik op het pictogram als u een afbeelding wilt toevoegen</a:t>
            </a:r>
            <a:endParaRPr lang="nl-NL"/>
          </a:p>
        </p:txBody>
      </p:sp>
      <p:sp>
        <p:nvSpPr>
          <p:cNvPr id="10" name="Tijdelijke aanduiding voor afbeelding 9"/>
          <p:cNvSpPr>
            <a:spLocks noGrp="1"/>
          </p:cNvSpPr>
          <p:nvPr>
            <p:ph type="pic" sz="quarter" idx="14"/>
          </p:nvPr>
        </p:nvSpPr>
        <p:spPr>
          <a:xfrm>
            <a:off x="7286644" y="2714620"/>
            <a:ext cx="1368000" cy="1368000"/>
          </a:xfrm>
        </p:spPr>
        <p:txBody>
          <a:bodyPr>
            <a:normAutofit/>
          </a:bodyPr>
          <a:lstStyle>
            <a:lvl1pPr>
              <a:buNone/>
              <a:defRPr sz="1400"/>
            </a:lvl1pPr>
          </a:lstStyle>
          <a:p>
            <a:r>
              <a:rPr lang="nl-NL" smtClean="0"/>
              <a:t>Klik op het pictogram als u een afbeelding wilt toevoegen</a:t>
            </a:r>
            <a:endParaRPr lang="nl-NL"/>
          </a:p>
        </p:txBody>
      </p:sp>
      <p:sp>
        <p:nvSpPr>
          <p:cNvPr id="12" name="Tijdelijke aanduiding voor afbeelding 11"/>
          <p:cNvSpPr>
            <a:spLocks noGrp="1"/>
          </p:cNvSpPr>
          <p:nvPr>
            <p:ph type="pic" sz="quarter" idx="15"/>
          </p:nvPr>
        </p:nvSpPr>
        <p:spPr>
          <a:xfrm>
            <a:off x="7286644" y="4286256"/>
            <a:ext cx="1368000" cy="1368000"/>
          </a:xfrm>
        </p:spPr>
        <p:txBody>
          <a:bodyPr>
            <a:normAutofit/>
          </a:bodyPr>
          <a:lstStyle>
            <a:lvl1pPr>
              <a:buNone/>
              <a:defRPr sz="1400"/>
            </a:lvl1pPr>
          </a:lstStyle>
          <a:p>
            <a:r>
              <a:rPr lang="nl-NL" smtClean="0"/>
              <a:t>Klik op het pictogram als u een afbeelding wilt toevoegen</a:t>
            </a:r>
            <a:endParaRPr lang="nl-NL"/>
          </a:p>
        </p:txBody>
      </p:sp>
      <p:sp>
        <p:nvSpPr>
          <p:cNvPr id="16" name="Tijdelijke aanduiding voor tekst 15"/>
          <p:cNvSpPr>
            <a:spLocks noGrp="1"/>
          </p:cNvSpPr>
          <p:nvPr>
            <p:ph type="body" sz="quarter" idx="16"/>
          </p:nvPr>
        </p:nvSpPr>
        <p:spPr>
          <a:xfrm>
            <a:off x="540000" y="1144800"/>
            <a:ext cx="6500813" cy="4498778"/>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Drie fotos links">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datum 2"/>
          <p:cNvSpPr>
            <a:spLocks noGrp="1"/>
          </p:cNvSpPr>
          <p:nvPr>
            <p:ph type="dt" sz="half" idx="10"/>
          </p:nvPr>
        </p:nvSpPr>
        <p:spPr/>
        <p:txBody>
          <a:bodyPr/>
          <a:lstStyle/>
          <a:p>
            <a:fld id="{8A9EE227-AB37-4B4E-97C3-311BD33CAF18}" type="datetime1">
              <a:rPr lang="nl-NL" smtClean="0"/>
              <a:pPr/>
              <a:t>14-11-2013</a:t>
            </a:fld>
            <a:endParaRPr lang="nl-NL"/>
          </a:p>
        </p:txBody>
      </p:sp>
      <p:sp>
        <p:nvSpPr>
          <p:cNvPr id="4" name="Tijdelijke aanduiding voor voettekst 3"/>
          <p:cNvSpPr>
            <a:spLocks noGrp="1"/>
          </p:cNvSpPr>
          <p:nvPr>
            <p:ph type="ftr" sz="quarter" idx="11"/>
          </p:nvPr>
        </p:nvSpPr>
        <p:spPr/>
        <p:txBody>
          <a:bodyPr/>
          <a:lstStyle/>
          <a:p>
            <a:endParaRPr lang="nl-NL"/>
          </a:p>
        </p:txBody>
      </p:sp>
      <p:sp>
        <p:nvSpPr>
          <p:cNvPr id="5" name="Tijdelijke aanduiding voor dianummer 4"/>
          <p:cNvSpPr>
            <a:spLocks noGrp="1"/>
          </p:cNvSpPr>
          <p:nvPr>
            <p:ph type="sldNum" sz="quarter" idx="12"/>
          </p:nvPr>
        </p:nvSpPr>
        <p:spPr/>
        <p:txBody>
          <a:bodyPr/>
          <a:lstStyle/>
          <a:p>
            <a:fld id="{0848E1A9-EA32-4F8A-BBE1-D4CA5E33261C}" type="slidenum">
              <a:rPr lang="nl-NL" smtClean="0"/>
              <a:pPr/>
              <a:t>‹nr.›</a:t>
            </a:fld>
            <a:endParaRPr lang="nl-NL"/>
          </a:p>
        </p:txBody>
      </p:sp>
      <p:sp>
        <p:nvSpPr>
          <p:cNvPr id="8" name="Tijdelijke aanduiding voor afbeelding 7"/>
          <p:cNvSpPr>
            <a:spLocks noGrp="1"/>
          </p:cNvSpPr>
          <p:nvPr>
            <p:ph type="pic" sz="quarter" idx="13"/>
          </p:nvPr>
        </p:nvSpPr>
        <p:spPr>
          <a:xfrm>
            <a:off x="500034" y="1142984"/>
            <a:ext cx="1368000" cy="1368000"/>
          </a:xfrm>
        </p:spPr>
        <p:txBody>
          <a:bodyPr>
            <a:normAutofit/>
          </a:bodyPr>
          <a:lstStyle>
            <a:lvl1pPr>
              <a:buNone/>
              <a:defRPr sz="1400"/>
            </a:lvl1pPr>
          </a:lstStyle>
          <a:p>
            <a:r>
              <a:rPr lang="nl-NL" smtClean="0"/>
              <a:t>Klik op het pictogram als u een afbeelding wilt toevoegen</a:t>
            </a:r>
            <a:endParaRPr lang="nl-NL"/>
          </a:p>
        </p:txBody>
      </p:sp>
      <p:sp>
        <p:nvSpPr>
          <p:cNvPr id="10" name="Tijdelijke aanduiding voor afbeelding 9"/>
          <p:cNvSpPr>
            <a:spLocks noGrp="1"/>
          </p:cNvSpPr>
          <p:nvPr>
            <p:ph type="pic" sz="quarter" idx="14"/>
          </p:nvPr>
        </p:nvSpPr>
        <p:spPr>
          <a:xfrm>
            <a:off x="500034" y="2714620"/>
            <a:ext cx="1368000" cy="1368000"/>
          </a:xfrm>
        </p:spPr>
        <p:txBody>
          <a:bodyPr>
            <a:normAutofit/>
          </a:bodyPr>
          <a:lstStyle>
            <a:lvl1pPr>
              <a:buNone/>
              <a:defRPr sz="1400"/>
            </a:lvl1pPr>
          </a:lstStyle>
          <a:p>
            <a:r>
              <a:rPr lang="nl-NL" smtClean="0"/>
              <a:t>Klik op het pictogram als u een afbeelding wilt toevoegen</a:t>
            </a:r>
            <a:endParaRPr lang="nl-NL"/>
          </a:p>
        </p:txBody>
      </p:sp>
      <p:sp>
        <p:nvSpPr>
          <p:cNvPr id="12" name="Tijdelijke aanduiding voor afbeelding 11"/>
          <p:cNvSpPr>
            <a:spLocks noGrp="1"/>
          </p:cNvSpPr>
          <p:nvPr>
            <p:ph type="pic" sz="quarter" idx="15"/>
          </p:nvPr>
        </p:nvSpPr>
        <p:spPr>
          <a:xfrm>
            <a:off x="500034" y="4286256"/>
            <a:ext cx="1368000" cy="1368000"/>
          </a:xfrm>
        </p:spPr>
        <p:txBody>
          <a:bodyPr>
            <a:normAutofit/>
          </a:bodyPr>
          <a:lstStyle>
            <a:lvl1pPr>
              <a:buNone/>
              <a:defRPr sz="1400"/>
            </a:lvl1pPr>
          </a:lstStyle>
          <a:p>
            <a:r>
              <a:rPr lang="nl-NL" smtClean="0"/>
              <a:t>Klik op het pictogram als u een afbeelding wilt toevoegen</a:t>
            </a:r>
            <a:endParaRPr lang="nl-NL"/>
          </a:p>
        </p:txBody>
      </p:sp>
      <p:sp>
        <p:nvSpPr>
          <p:cNvPr id="16" name="Tijdelijke aanduiding voor tekst 15"/>
          <p:cNvSpPr>
            <a:spLocks noGrp="1"/>
          </p:cNvSpPr>
          <p:nvPr>
            <p:ph type="body" sz="quarter" idx="16"/>
          </p:nvPr>
        </p:nvSpPr>
        <p:spPr>
          <a:xfrm>
            <a:off x="2286029" y="1144800"/>
            <a:ext cx="6500813" cy="4498778"/>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Drie fotos onder">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datum 2"/>
          <p:cNvSpPr>
            <a:spLocks noGrp="1"/>
          </p:cNvSpPr>
          <p:nvPr>
            <p:ph type="dt" sz="half" idx="10"/>
          </p:nvPr>
        </p:nvSpPr>
        <p:spPr/>
        <p:txBody>
          <a:bodyPr/>
          <a:lstStyle/>
          <a:p>
            <a:fld id="{AB302256-591B-4EB9-BDAA-99681B7BD2D4}" type="datetime1">
              <a:rPr lang="nl-NL" smtClean="0"/>
              <a:pPr/>
              <a:t>14-11-2013</a:t>
            </a:fld>
            <a:endParaRPr lang="nl-NL"/>
          </a:p>
        </p:txBody>
      </p:sp>
      <p:sp>
        <p:nvSpPr>
          <p:cNvPr id="4" name="Tijdelijke aanduiding voor voettekst 3"/>
          <p:cNvSpPr>
            <a:spLocks noGrp="1"/>
          </p:cNvSpPr>
          <p:nvPr>
            <p:ph type="ftr" sz="quarter" idx="11"/>
          </p:nvPr>
        </p:nvSpPr>
        <p:spPr/>
        <p:txBody>
          <a:bodyPr/>
          <a:lstStyle/>
          <a:p>
            <a:endParaRPr lang="nl-NL"/>
          </a:p>
        </p:txBody>
      </p:sp>
      <p:sp>
        <p:nvSpPr>
          <p:cNvPr id="5" name="Tijdelijke aanduiding voor dianummer 4"/>
          <p:cNvSpPr>
            <a:spLocks noGrp="1"/>
          </p:cNvSpPr>
          <p:nvPr>
            <p:ph type="sldNum" sz="quarter" idx="12"/>
          </p:nvPr>
        </p:nvSpPr>
        <p:spPr/>
        <p:txBody>
          <a:bodyPr/>
          <a:lstStyle/>
          <a:p>
            <a:fld id="{0848E1A9-EA32-4F8A-BBE1-D4CA5E33261C}" type="slidenum">
              <a:rPr lang="nl-NL" smtClean="0"/>
              <a:pPr/>
              <a:t>‹nr.›</a:t>
            </a:fld>
            <a:endParaRPr lang="nl-NL"/>
          </a:p>
        </p:txBody>
      </p:sp>
      <p:sp>
        <p:nvSpPr>
          <p:cNvPr id="7" name="Tijdelijke aanduiding voor tekst 6"/>
          <p:cNvSpPr>
            <a:spLocks noGrp="1"/>
          </p:cNvSpPr>
          <p:nvPr>
            <p:ph type="body" sz="quarter" idx="13"/>
          </p:nvPr>
        </p:nvSpPr>
        <p:spPr>
          <a:xfrm>
            <a:off x="540000" y="1144800"/>
            <a:ext cx="8175404" cy="2998580"/>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9" name="Tijdelijke aanduiding voor afbeelding 8"/>
          <p:cNvSpPr>
            <a:spLocks noGrp="1"/>
          </p:cNvSpPr>
          <p:nvPr>
            <p:ph type="pic" sz="quarter" idx="14"/>
          </p:nvPr>
        </p:nvSpPr>
        <p:spPr>
          <a:xfrm>
            <a:off x="540000" y="4275578"/>
            <a:ext cx="1368000" cy="1368000"/>
          </a:xfrm>
        </p:spPr>
        <p:txBody>
          <a:bodyPr>
            <a:normAutofit/>
          </a:bodyPr>
          <a:lstStyle>
            <a:lvl1pPr>
              <a:buNone/>
              <a:defRPr sz="1800"/>
            </a:lvl1pPr>
          </a:lstStyle>
          <a:p>
            <a:r>
              <a:rPr lang="nl-NL" smtClean="0"/>
              <a:t>Klik op het pictogram als u een afbeelding wilt toevoegen</a:t>
            </a:r>
            <a:endParaRPr lang="nl-NL"/>
          </a:p>
        </p:txBody>
      </p:sp>
      <p:sp>
        <p:nvSpPr>
          <p:cNvPr id="11" name="Tijdelijke aanduiding voor afbeelding 10"/>
          <p:cNvSpPr>
            <a:spLocks noGrp="1"/>
          </p:cNvSpPr>
          <p:nvPr>
            <p:ph type="pic" sz="quarter" idx="15"/>
          </p:nvPr>
        </p:nvSpPr>
        <p:spPr>
          <a:xfrm>
            <a:off x="3918380" y="4275578"/>
            <a:ext cx="1368000" cy="1368000"/>
          </a:xfrm>
        </p:spPr>
        <p:txBody>
          <a:bodyPr>
            <a:normAutofit/>
          </a:bodyPr>
          <a:lstStyle>
            <a:lvl1pPr>
              <a:buNone/>
              <a:defRPr sz="1800"/>
            </a:lvl1pPr>
          </a:lstStyle>
          <a:p>
            <a:r>
              <a:rPr lang="nl-NL" smtClean="0"/>
              <a:t>Klik op het pictogram als u een afbeelding wilt toevoegen</a:t>
            </a:r>
            <a:endParaRPr lang="nl-NL"/>
          </a:p>
        </p:txBody>
      </p:sp>
      <p:sp>
        <p:nvSpPr>
          <p:cNvPr id="13" name="Tijdelijke aanduiding voor afbeelding 12"/>
          <p:cNvSpPr>
            <a:spLocks noGrp="1"/>
          </p:cNvSpPr>
          <p:nvPr>
            <p:ph type="pic" sz="quarter" idx="16"/>
          </p:nvPr>
        </p:nvSpPr>
        <p:spPr>
          <a:xfrm>
            <a:off x="7347404" y="4275578"/>
            <a:ext cx="1368000" cy="1368000"/>
          </a:xfrm>
        </p:spPr>
        <p:txBody>
          <a:bodyPr>
            <a:normAutofit/>
          </a:bodyPr>
          <a:lstStyle>
            <a:lvl1pPr>
              <a:buNone/>
              <a:defRPr sz="1800"/>
            </a:lvl1pPr>
          </a:lstStyle>
          <a:p>
            <a:r>
              <a:rPr lang="nl-NL" smtClean="0"/>
              <a:t>Klik op het pictogram als u een afbeelding wilt toevoegen</a:t>
            </a:r>
            <a:endParaRPr lang="nl-NL"/>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Aangepaste indeling">
    <p:spTree>
      <p:nvGrpSpPr>
        <p:cNvPr id="1" name=""/>
        <p:cNvGrpSpPr/>
        <p:nvPr/>
      </p:nvGrpSpPr>
      <p:grpSpPr>
        <a:xfrm>
          <a:off x="0" y="0"/>
          <a:ext cx="0" cy="0"/>
          <a:chOff x="0" y="0"/>
          <a:chExt cx="0" cy="0"/>
        </a:xfrm>
      </p:grpSpPr>
      <p:sp>
        <p:nvSpPr>
          <p:cNvPr id="9" name="Tijdelijke aanduiding voor afbeelding 8"/>
          <p:cNvSpPr>
            <a:spLocks noGrp="1"/>
          </p:cNvSpPr>
          <p:nvPr>
            <p:ph type="pic" sz="quarter" idx="14"/>
          </p:nvPr>
        </p:nvSpPr>
        <p:spPr>
          <a:xfrm>
            <a:off x="0" y="0"/>
            <a:ext cx="9144000" cy="5857875"/>
          </a:xfrm>
          <a:solidFill>
            <a:schemeClr val="accent1">
              <a:lumMod val="20000"/>
              <a:lumOff val="80000"/>
            </a:schemeClr>
          </a:solidFill>
        </p:spPr>
        <p:txBody>
          <a:bodyPr/>
          <a:lstStyle>
            <a:lvl1pPr>
              <a:buNone/>
              <a:defRPr/>
            </a:lvl1pPr>
          </a:lstStyle>
          <a:p>
            <a:r>
              <a:rPr lang="nl-NL" smtClean="0"/>
              <a:t>Klik op het pictogram als u een afbeelding wilt toevoegen</a:t>
            </a:r>
            <a:endParaRPr lang="nl-NL" dirty="0"/>
          </a:p>
        </p:txBody>
      </p:sp>
      <p:sp>
        <p:nvSpPr>
          <p:cNvPr id="2" name="Titel 1"/>
          <p:cNvSpPr>
            <a:spLocks noGrp="1"/>
          </p:cNvSpPr>
          <p:nvPr>
            <p:ph type="title"/>
          </p:nvPr>
        </p:nvSpPr>
        <p:spPr>
          <a:xfrm>
            <a:off x="756000" y="4068000"/>
            <a:ext cx="8229600" cy="428400"/>
          </a:xfrm>
        </p:spPr>
        <p:txBody>
          <a:bodyPr/>
          <a:lstStyle>
            <a:lvl1pPr>
              <a:defRPr>
                <a:solidFill>
                  <a:schemeClr val="bg1"/>
                </a:solidFill>
              </a:defRPr>
            </a:lvl1pPr>
          </a:lstStyle>
          <a:p>
            <a:r>
              <a:rPr lang="nl-NL" smtClean="0"/>
              <a:t>Klik om de stijl te bewerken</a:t>
            </a:r>
            <a:endParaRPr lang="nl-NL" dirty="0"/>
          </a:p>
        </p:txBody>
      </p:sp>
      <p:sp>
        <p:nvSpPr>
          <p:cNvPr id="7" name="Tijdelijke aanduiding voor tekst 6"/>
          <p:cNvSpPr>
            <a:spLocks noGrp="1"/>
          </p:cNvSpPr>
          <p:nvPr>
            <p:ph type="body" sz="quarter" idx="13"/>
          </p:nvPr>
        </p:nvSpPr>
        <p:spPr>
          <a:xfrm>
            <a:off x="756000" y="4525200"/>
            <a:ext cx="8215313" cy="576000"/>
          </a:xfrm>
        </p:spPr>
        <p:txBody>
          <a:bodyPr>
            <a:noAutofit/>
          </a:bodyPr>
          <a:lstStyle>
            <a:lvl1pPr>
              <a:buNone/>
              <a:defRPr sz="2400" b="1">
                <a:solidFill>
                  <a:schemeClr val="bg1"/>
                </a:solidFill>
              </a:defRPr>
            </a:lvl1pPr>
            <a:lvl2pPr>
              <a:buNone/>
              <a:defRPr sz="2400" b="1">
                <a:solidFill>
                  <a:schemeClr val="bg1"/>
                </a:solidFill>
              </a:defRPr>
            </a:lvl2pPr>
            <a:lvl3pPr>
              <a:buNone/>
              <a:defRPr sz="2400" b="1">
                <a:solidFill>
                  <a:schemeClr val="bg1"/>
                </a:solidFill>
              </a:defRPr>
            </a:lvl3pPr>
            <a:lvl4pPr>
              <a:buNone/>
              <a:defRPr sz="2400" b="1">
                <a:solidFill>
                  <a:schemeClr val="bg1"/>
                </a:solidFill>
              </a:defRPr>
            </a:lvl4pPr>
            <a:lvl5pPr>
              <a:buNone/>
              <a:defRPr sz="2400" b="1" i="1">
                <a:solidFill>
                  <a:schemeClr val="bg1"/>
                </a:solidFill>
              </a:defRPr>
            </a:lvl5pPr>
          </a:lstStyle>
          <a:p>
            <a:pPr lvl="0"/>
            <a:r>
              <a:rPr lang="nl-NL" smtClean="0"/>
              <a:t>Klik om de modelstijlen te bewerken</a:t>
            </a: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x" preserve="1">
  <p:cSld name="Titel en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tekst 2"/>
          <p:cNvSpPr>
            <a:spLocks noGrp="1"/>
          </p:cNvSpPr>
          <p:nvPr>
            <p:ph type="body" idx="1"/>
          </p:nvPr>
        </p:nvSpPr>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10"/>
          </p:nvPr>
        </p:nvSpPr>
        <p:spPr/>
        <p:txBody>
          <a:bodyPr/>
          <a:lstStyle/>
          <a:p>
            <a:fld id="{8366FAC6-69BF-47F7-B6FD-23FBDAC78DC5}" type="datetime1">
              <a:rPr lang="nl-NL" smtClean="0"/>
              <a:pPr/>
              <a:t>14-11-2013</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0848E1A9-EA32-4F8A-BBE1-D4CA5E33261C}" type="slidenum">
              <a:rPr lang="nl-NL" smtClean="0"/>
              <a:pPr/>
              <a:t>‹nr.›</a:t>
            </a:fld>
            <a:endParaRPr lang="nl-NL"/>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eldia">
    <p:spTree>
      <p:nvGrpSpPr>
        <p:cNvPr id="1" name=""/>
        <p:cNvGrpSpPr/>
        <p:nvPr/>
      </p:nvGrpSpPr>
      <p:grpSpPr>
        <a:xfrm>
          <a:off x="0" y="0"/>
          <a:ext cx="0" cy="0"/>
          <a:chOff x="0" y="0"/>
          <a:chExt cx="0" cy="0"/>
        </a:xfrm>
      </p:grpSpPr>
      <p:pic>
        <p:nvPicPr>
          <p:cNvPr id="14" name="Afbeelding 13" descr="_V RKeus20091127069.jpg"/>
          <p:cNvPicPr>
            <a:picLocks noChangeAspect="1"/>
          </p:cNvPicPr>
          <p:nvPr userDrawn="1"/>
        </p:nvPicPr>
        <p:blipFill>
          <a:blip r:embed="rId2" cstate="print"/>
          <a:stretch>
            <a:fillRect/>
          </a:stretch>
        </p:blipFill>
        <p:spPr>
          <a:xfrm>
            <a:off x="0" y="0"/>
            <a:ext cx="9144000" cy="5867400"/>
          </a:xfrm>
          <a:prstGeom prst="rect">
            <a:avLst/>
          </a:prstGeom>
        </p:spPr>
      </p:pic>
      <p:sp>
        <p:nvSpPr>
          <p:cNvPr id="2" name="Titel 1"/>
          <p:cNvSpPr>
            <a:spLocks noGrp="1"/>
          </p:cNvSpPr>
          <p:nvPr>
            <p:ph type="ctrTitle" hasCustomPrompt="1"/>
          </p:nvPr>
        </p:nvSpPr>
        <p:spPr>
          <a:xfrm>
            <a:off x="792000" y="4068000"/>
            <a:ext cx="7380000" cy="468000"/>
          </a:xfrm>
        </p:spPr>
        <p:txBody>
          <a:bodyPr/>
          <a:lstStyle>
            <a:lvl1pPr>
              <a:defRPr>
                <a:solidFill>
                  <a:schemeClr val="bg1"/>
                </a:solidFill>
              </a:defRPr>
            </a:lvl1pPr>
          </a:lstStyle>
          <a:p>
            <a:r>
              <a:rPr lang="nl-NL" dirty="0" smtClean="0"/>
              <a:t>Titel</a:t>
            </a:r>
            <a:endParaRPr lang="nl-NL" dirty="0"/>
          </a:p>
        </p:txBody>
      </p:sp>
      <p:sp>
        <p:nvSpPr>
          <p:cNvPr id="3" name="Ondertitel 2"/>
          <p:cNvSpPr>
            <a:spLocks noGrp="1"/>
          </p:cNvSpPr>
          <p:nvPr>
            <p:ph type="subTitle" idx="1" hasCustomPrompt="1"/>
          </p:nvPr>
        </p:nvSpPr>
        <p:spPr>
          <a:xfrm>
            <a:off x="792000" y="4518000"/>
            <a:ext cx="7380000" cy="468000"/>
          </a:xfrm>
        </p:spPr>
        <p:txBody>
          <a:bodyPr/>
          <a:lstStyle>
            <a:lvl1pPr marL="0" indent="0" algn="l">
              <a:buNone/>
              <a:defRPr b="1">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dirty="0" smtClean="0"/>
              <a:t>Subtitel</a:t>
            </a:r>
            <a:endParaRPr lang="nl-NL" dirty="0"/>
          </a:p>
        </p:txBody>
      </p:sp>
      <p:sp>
        <p:nvSpPr>
          <p:cNvPr id="4" name="Tijdelijke aanduiding voor datum 3"/>
          <p:cNvSpPr>
            <a:spLocks noGrp="1"/>
          </p:cNvSpPr>
          <p:nvPr>
            <p:ph type="dt" sz="half" idx="10"/>
          </p:nvPr>
        </p:nvSpPr>
        <p:spPr/>
        <p:txBody>
          <a:bodyPr/>
          <a:lstStyle/>
          <a:p>
            <a:fld id="{54BD40DF-4CB4-4AA8-A86D-7B26F876A04E}" type="datetime1">
              <a:rPr lang="nl-NL" smtClean="0"/>
              <a:pPr/>
              <a:t>14-11-2013</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D64AA72A-741F-4994-AA07-3CC9C222BFB3}" type="slidenum">
              <a:rPr lang="nl-NL" smtClean="0"/>
              <a:pPr/>
              <a:t>‹nr.›</a:t>
            </a:fld>
            <a:endParaRPr lang="nl-NL"/>
          </a:p>
        </p:txBody>
      </p:sp>
      <p:grpSp>
        <p:nvGrpSpPr>
          <p:cNvPr id="7" name="Group 4"/>
          <p:cNvGrpSpPr>
            <a:grpSpLocks/>
          </p:cNvGrpSpPr>
          <p:nvPr userDrawn="1"/>
        </p:nvGrpSpPr>
        <p:grpSpPr bwMode="auto">
          <a:xfrm>
            <a:off x="-449263" y="4214818"/>
            <a:ext cx="898525" cy="1081088"/>
            <a:chOff x="-220" y="222"/>
            <a:chExt cx="566" cy="681"/>
          </a:xfrm>
        </p:grpSpPr>
        <p:sp>
          <p:nvSpPr>
            <p:cNvPr id="11" name="AutoShape 5"/>
            <p:cNvSpPr>
              <a:spLocks noChangeArrowheads="1"/>
            </p:cNvSpPr>
            <p:nvPr/>
          </p:nvSpPr>
          <p:spPr bwMode="auto">
            <a:xfrm>
              <a:off x="-108" y="222"/>
              <a:ext cx="454" cy="136"/>
            </a:xfrm>
            <a:prstGeom prst="parallelogram">
              <a:avLst>
                <a:gd name="adj" fmla="val 27200"/>
              </a:avLst>
            </a:prstGeom>
            <a:solidFill>
              <a:srgbClr val="00477F"/>
            </a:solidFill>
            <a:ln w="9525">
              <a:noFill/>
              <a:miter lim="800000"/>
              <a:headEnd/>
              <a:tailEnd/>
            </a:ln>
            <a:effectLst/>
          </p:spPr>
          <p:txBody>
            <a:bodyPr wrap="none" anchor="ctr"/>
            <a:lstStyle/>
            <a:p>
              <a:endParaRPr lang="nl-NL" dirty="0"/>
            </a:p>
          </p:txBody>
        </p:sp>
        <p:sp>
          <p:nvSpPr>
            <p:cNvPr id="12" name="AutoShape 6"/>
            <p:cNvSpPr>
              <a:spLocks noChangeArrowheads="1"/>
            </p:cNvSpPr>
            <p:nvPr/>
          </p:nvSpPr>
          <p:spPr bwMode="auto">
            <a:xfrm>
              <a:off x="-163" y="500"/>
              <a:ext cx="454" cy="136"/>
            </a:xfrm>
            <a:prstGeom prst="parallelogram">
              <a:avLst>
                <a:gd name="adj" fmla="val 27200"/>
              </a:avLst>
            </a:prstGeom>
            <a:solidFill>
              <a:srgbClr val="00477F"/>
            </a:solidFill>
            <a:ln w="9525">
              <a:noFill/>
              <a:miter lim="800000"/>
              <a:headEnd/>
              <a:tailEnd/>
            </a:ln>
            <a:effectLst/>
          </p:spPr>
          <p:txBody>
            <a:bodyPr wrap="none" anchor="ctr"/>
            <a:lstStyle/>
            <a:p>
              <a:endParaRPr lang="nl-NL" dirty="0"/>
            </a:p>
          </p:txBody>
        </p:sp>
        <p:sp>
          <p:nvSpPr>
            <p:cNvPr id="13" name="AutoShape 7"/>
            <p:cNvSpPr>
              <a:spLocks noChangeArrowheads="1"/>
            </p:cNvSpPr>
            <p:nvPr/>
          </p:nvSpPr>
          <p:spPr bwMode="auto">
            <a:xfrm>
              <a:off x="-220" y="767"/>
              <a:ext cx="454" cy="136"/>
            </a:xfrm>
            <a:prstGeom prst="parallelogram">
              <a:avLst>
                <a:gd name="adj" fmla="val 27200"/>
              </a:avLst>
            </a:prstGeom>
            <a:solidFill>
              <a:srgbClr val="00477F"/>
            </a:solidFill>
            <a:ln w="9525">
              <a:noFill/>
              <a:miter lim="800000"/>
              <a:headEnd/>
              <a:tailEnd/>
            </a:ln>
            <a:effectLst/>
          </p:spPr>
          <p:txBody>
            <a:bodyPr wrap="none" anchor="ctr"/>
            <a:lstStyle/>
            <a:p>
              <a:endParaRPr lang="nl-NL" dirty="0"/>
            </a:p>
          </p:txBody>
        </p:sp>
      </p:gr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inhoud 2"/>
          <p:cNvSpPr>
            <a:spLocks noGrp="1"/>
          </p:cNvSpPr>
          <p:nvPr>
            <p:ph idx="1"/>
          </p:nvPr>
        </p:nvSpPr>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dirty="0"/>
          </a:p>
        </p:txBody>
      </p:sp>
      <p:sp>
        <p:nvSpPr>
          <p:cNvPr id="4" name="Tijdelijke aanduiding voor datum 3"/>
          <p:cNvSpPr>
            <a:spLocks noGrp="1"/>
          </p:cNvSpPr>
          <p:nvPr>
            <p:ph type="dt" sz="half" idx="10"/>
          </p:nvPr>
        </p:nvSpPr>
        <p:spPr/>
        <p:txBody>
          <a:bodyPr/>
          <a:lstStyle/>
          <a:p>
            <a:fld id="{00AFCDBC-0F57-4F28-A6E7-12514F855FAA}" type="datetime1">
              <a:rPr lang="nl-NL" smtClean="0"/>
              <a:pPr/>
              <a:t>14-11-2013</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D64AA72A-741F-4994-AA07-3CC9C222BFB3}" type="slidenum">
              <a:rPr lang="nl-NL" smtClean="0"/>
              <a:pPr/>
              <a:t>‹nr.›</a:t>
            </a:fld>
            <a:endParaRPr lang="nl-NL"/>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540000" y="4525200"/>
            <a:ext cx="8064529" cy="522298"/>
          </a:xfrm>
        </p:spPr>
        <p:txBody>
          <a:bodyPr anchor="t"/>
          <a:lstStyle>
            <a:lvl1pPr algn="l">
              <a:defRPr sz="2400" b="1" cap="all"/>
            </a:lvl1pPr>
          </a:lstStyle>
          <a:p>
            <a:r>
              <a:rPr lang="nl-NL" smtClean="0"/>
              <a:t>Klik om de stijl te bewerken</a:t>
            </a:r>
            <a:endParaRPr lang="nl-NL" dirty="0"/>
          </a:p>
        </p:txBody>
      </p:sp>
      <p:sp>
        <p:nvSpPr>
          <p:cNvPr id="3" name="Tijdelijke aanduiding voor tekst 2"/>
          <p:cNvSpPr>
            <a:spLocks noGrp="1"/>
          </p:cNvSpPr>
          <p:nvPr>
            <p:ph type="body" idx="1"/>
          </p:nvPr>
        </p:nvSpPr>
        <p:spPr>
          <a:xfrm>
            <a:off x="540000" y="4068000"/>
            <a:ext cx="8064529" cy="477834"/>
          </a:xfrm>
        </p:spPr>
        <p:txBody>
          <a:bodyPr anchor="b"/>
          <a:lstStyle>
            <a:lvl1pPr marL="0" indent="0">
              <a:buNone/>
              <a:defRPr sz="2000">
                <a:solidFill>
                  <a:srgbClr val="00477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smtClean="0"/>
              <a:t>Klik om de modelstijlen te bewerken</a:t>
            </a:r>
          </a:p>
        </p:txBody>
      </p:sp>
      <p:sp>
        <p:nvSpPr>
          <p:cNvPr id="4" name="Tijdelijke aanduiding voor datum 3"/>
          <p:cNvSpPr>
            <a:spLocks noGrp="1"/>
          </p:cNvSpPr>
          <p:nvPr>
            <p:ph type="dt" sz="half" idx="10"/>
          </p:nvPr>
        </p:nvSpPr>
        <p:spPr/>
        <p:txBody>
          <a:bodyPr/>
          <a:lstStyle/>
          <a:p>
            <a:fld id="{EF56971F-4FD5-4810-8A12-8937CB99FB2A}" type="datetime1">
              <a:rPr lang="nl-NL" smtClean="0"/>
              <a:pPr/>
              <a:t>14-11-2013</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D64AA72A-741F-4994-AA07-3CC9C222BFB3}" type="slidenum">
              <a:rPr lang="nl-NL" smtClean="0"/>
              <a:pPr/>
              <a:t>‹nr.›</a:t>
            </a:fld>
            <a:endParaRPr lang="nl-NL"/>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inhoud 2"/>
          <p:cNvSpPr>
            <a:spLocks noGrp="1"/>
          </p:cNvSpPr>
          <p:nvPr>
            <p:ph sz="half" idx="1"/>
          </p:nvPr>
        </p:nvSpPr>
        <p:spPr>
          <a:xfrm>
            <a:off x="540000" y="1144800"/>
            <a:ext cx="4038600" cy="4498778"/>
          </a:xfrm>
        </p:spPr>
        <p:txBody>
          <a:bodyPr/>
          <a:lstStyle>
            <a:lvl1pPr>
              <a:defRPr sz="2400"/>
            </a:lvl1pPr>
            <a:lvl2pPr>
              <a:defRPr sz="2000"/>
            </a:lvl2pPr>
            <a:lvl3pPr>
              <a:defRPr sz="1800"/>
            </a:lvl3pPr>
            <a:lvl4pPr>
              <a:defRPr sz="1600"/>
            </a:lvl4pPr>
            <a:lvl5pPr>
              <a:defRPr sz="14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dirty="0"/>
          </a:p>
        </p:txBody>
      </p:sp>
      <p:sp>
        <p:nvSpPr>
          <p:cNvPr id="4" name="Tijdelijke aanduiding voor inhoud 3"/>
          <p:cNvSpPr>
            <a:spLocks noGrp="1"/>
          </p:cNvSpPr>
          <p:nvPr>
            <p:ph sz="half" idx="2"/>
          </p:nvPr>
        </p:nvSpPr>
        <p:spPr>
          <a:xfrm>
            <a:off x="4786314" y="1144800"/>
            <a:ext cx="3900486" cy="4498778"/>
          </a:xfrm>
        </p:spPr>
        <p:txBody>
          <a:bodyPr/>
          <a:lstStyle>
            <a:lvl1pPr>
              <a:defRPr sz="2400"/>
            </a:lvl1pPr>
            <a:lvl2pPr>
              <a:defRPr sz="2000"/>
            </a:lvl2pPr>
            <a:lvl3pPr>
              <a:defRPr sz="1800"/>
            </a:lvl3pPr>
            <a:lvl4pPr>
              <a:defRPr sz="1600"/>
            </a:lvl4pPr>
            <a:lvl5pPr>
              <a:defRPr sz="14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dirty="0"/>
          </a:p>
        </p:txBody>
      </p:sp>
      <p:sp>
        <p:nvSpPr>
          <p:cNvPr id="5" name="Tijdelijke aanduiding voor datum 4"/>
          <p:cNvSpPr>
            <a:spLocks noGrp="1"/>
          </p:cNvSpPr>
          <p:nvPr>
            <p:ph type="dt" sz="half" idx="10"/>
          </p:nvPr>
        </p:nvSpPr>
        <p:spPr/>
        <p:txBody>
          <a:bodyPr/>
          <a:lstStyle/>
          <a:p>
            <a:fld id="{AC2EE8B5-8783-43D5-88C1-189D07E2C45B}" type="datetime1">
              <a:rPr lang="nl-NL" smtClean="0"/>
              <a:pPr/>
              <a:t>14-11-2013</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D64AA72A-741F-4994-AA07-3CC9C222BFB3}" type="slidenum">
              <a:rPr lang="nl-NL" smtClean="0"/>
              <a:pPr/>
              <a:t>‹nr.›</a:t>
            </a:fld>
            <a:endParaRPr lang="nl-NL"/>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NL" smtClean="0"/>
              <a:t>Klik om de stijl te bewerken</a:t>
            </a:r>
            <a:endParaRPr lang="nl-NL" dirty="0"/>
          </a:p>
        </p:txBody>
      </p:sp>
      <p:sp>
        <p:nvSpPr>
          <p:cNvPr id="3" name="Tijdelijke aanduiding voor tekst 2"/>
          <p:cNvSpPr>
            <a:spLocks noGrp="1"/>
          </p:cNvSpPr>
          <p:nvPr>
            <p:ph type="body" idx="1"/>
          </p:nvPr>
        </p:nvSpPr>
        <p:spPr>
          <a:xfrm>
            <a:off x="540000" y="1144800"/>
            <a:ext cx="4040188" cy="432000"/>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4" name="Tijdelijke aanduiding voor inhoud 3"/>
          <p:cNvSpPr>
            <a:spLocks noGrp="1"/>
          </p:cNvSpPr>
          <p:nvPr>
            <p:ph sz="half" idx="2"/>
          </p:nvPr>
        </p:nvSpPr>
        <p:spPr>
          <a:xfrm>
            <a:off x="540000" y="1643050"/>
            <a:ext cx="4040188" cy="4071966"/>
          </a:xfrm>
        </p:spPr>
        <p:txBody>
          <a:bodyPr/>
          <a:lstStyle>
            <a:lvl1pPr>
              <a:defRPr sz="2000"/>
            </a:lvl1pPr>
            <a:lvl2pPr>
              <a:defRPr sz="1800"/>
            </a:lvl2pPr>
            <a:lvl3pPr>
              <a:defRPr sz="1600"/>
            </a:lvl3pPr>
            <a:lvl4pPr>
              <a:defRPr sz="1400"/>
            </a:lvl4pPr>
            <a:lvl5pPr>
              <a:defRPr sz="12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dirty="0"/>
          </a:p>
        </p:txBody>
      </p:sp>
      <p:sp>
        <p:nvSpPr>
          <p:cNvPr id="5" name="Tijdelijke aanduiding voor tekst 4"/>
          <p:cNvSpPr>
            <a:spLocks noGrp="1"/>
          </p:cNvSpPr>
          <p:nvPr>
            <p:ph type="body" sz="quarter" idx="3"/>
          </p:nvPr>
        </p:nvSpPr>
        <p:spPr>
          <a:xfrm>
            <a:off x="4786314" y="1144800"/>
            <a:ext cx="3900486" cy="432000"/>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6" name="Tijdelijke aanduiding voor inhoud 5"/>
          <p:cNvSpPr>
            <a:spLocks noGrp="1"/>
          </p:cNvSpPr>
          <p:nvPr>
            <p:ph sz="quarter" idx="4"/>
          </p:nvPr>
        </p:nvSpPr>
        <p:spPr>
          <a:xfrm>
            <a:off x="4786314" y="1643050"/>
            <a:ext cx="3900486" cy="4071966"/>
          </a:xfrm>
        </p:spPr>
        <p:txBody>
          <a:bodyPr/>
          <a:lstStyle>
            <a:lvl1pPr>
              <a:defRPr sz="2000"/>
            </a:lvl1pPr>
            <a:lvl2pPr>
              <a:defRPr sz="1800"/>
            </a:lvl2pPr>
            <a:lvl3pPr>
              <a:defRPr sz="1600"/>
            </a:lvl3pPr>
            <a:lvl4pPr>
              <a:defRPr sz="1400"/>
            </a:lvl4pPr>
            <a:lvl5pPr>
              <a:defRPr sz="12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dirty="0"/>
          </a:p>
        </p:txBody>
      </p:sp>
      <p:sp>
        <p:nvSpPr>
          <p:cNvPr id="7" name="Tijdelijke aanduiding voor datum 6"/>
          <p:cNvSpPr>
            <a:spLocks noGrp="1"/>
          </p:cNvSpPr>
          <p:nvPr>
            <p:ph type="dt" sz="half" idx="10"/>
          </p:nvPr>
        </p:nvSpPr>
        <p:spPr/>
        <p:txBody>
          <a:bodyPr/>
          <a:lstStyle/>
          <a:p>
            <a:fld id="{F0AD5E75-D60A-41BD-A9E8-19003E20728A}" type="datetime1">
              <a:rPr lang="nl-NL" smtClean="0"/>
              <a:pPr/>
              <a:t>14-11-2013</a:t>
            </a:fld>
            <a:endParaRPr lang="nl-NL"/>
          </a:p>
        </p:txBody>
      </p:sp>
      <p:sp>
        <p:nvSpPr>
          <p:cNvPr id="8" name="Tijdelijke aanduiding voor voettekst 7"/>
          <p:cNvSpPr>
            <a:spLocks noGrp="1"/>
          </p:cNvSpPr>
          <p:nvPr>
            <p:ph type="ftr" sz="quarter" idx="11"/>
          </p:nvPr>
        </p:nvSpPr>
        <p:spPr/>
        <p:txBody>
          <a:bodyPr/>
          <a:lstStyle/>
          <a:p>
            <a:endParaRPr lang="nl-NL"/>
          </a:p>
        </p:txBody>
      </p:sp>
      <p:sp>
        <p:nvSpPr>
          <p:cNvPr id="9" name="Tijdelijke aanduiding voor dianummer 8"/>
          <p:cNvSpPr>
            <a:spLocks noGrp="1"/>
          </p:cNvSpPr>
          <p:nvPr>
            <p:ph type="sldNum" sz="quarter" idx="12"/>
          </p:nvPr>
        </p:nvSpPr>
        <p:spPr/>
        <p:txBody>
          <a:bodyPr/>
          <a:lstStyle/>
          <a:p>
            <a:fld id="{D64AA72A-741F-4994-AA07-3CC9C222BFB3}" type="slidenum">
              <a:rPr lang="nl-NL" smtClean="0"/>
              <a:pPr/>
              <a:t>‹nr.›</a:t>
            </a:fld>
            <a:endParaRPr lang="nl-NL"/>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datum 2"/>
          <p:cNvSpPr>
            <a:spLocks noGrp="1"/>
          </p:cNvSpPr>
          <p:nvPr>
            <p:ph type="dt" sz="half" idx="10"/>
          </p:nvPr>
        </p:nvSpPr>
        <p:spPr/>
        <p:txBody>
          <a:bodyPr/>
          <a:lstStyle/>
          <a:p>
            <a:fld id="{67B2752A-399D-4B6E-8E34-1614E8EEA6E7}" type="datetime1">
              <a:rPr lang="nl-NL" smtClean="0"/>
              <a:pPr/>
              <a:t>14-11-2013</a:t>
            </a:fld>
            <a:endParaRPr lang="nl-NL"/>
          </a:p>
        </p:txBody>
      </p:sp>
      <p:sp>
        <p:nvSpPr>
          <p:cNvPr id="4" name="Tijdelijke aanduiding voor voettekst 3"/>
          <p:cNvSpPr>
            <a:spLocks noGrp="1"/>
          </p:cNvSpPr>
          <p:nvPr>
            <p:ph type="ftr" sz="quarter" idx="11"/>
          </p:nvPr>
        </p:nvSpPr>
        <p:spPr/>
        <p:txBody>
          <a:bodyPr/>
          <a:lstStyle/>
          <a:p>
            <a:endParaRPr lang="nl-NL"/>
          </a:p>
        </p:txBody>
      </p:sp>
      <p:sp>
        <p:nvSpPr>
          <p:cNvPr id="5" name="Tijdelijke aanduiding voor dianummer 4"/>
          <p:cNvSpPr>
            <a:spLocks noGrp="1"/>
          </p:cNvSpPr>
          <p:nvPr>
            <p:ph type="sldNum" sz="quarter" idx="12"/>
          </p:nvPr>
        </p:nvSpPr>
        <p:spPr/>
        <p:txBody>
          <a:bodyPr/>
          <a:lstStyle/>
          <a:p>
            <a:fld id="{D64AA72A-741F-4994-AA07-3CC9C222BFB3}" type="slidenum">
              <a:rPr lang="nl-NL" smtClean="0"/>
              <a:pPr/>
              <a:t>‹nr.›</a:t>
            </a:fld>
            <a:endParaRPr lang="nl-NL"/>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p>
            <a:fld id="{33F7F355-98D8-45AF-BEA9-109F79808568}" type="datetime1">
              <a:rPr lang="nl-NL" smtClean="0"/>
              <a:pPr/>
              <a:t>14-11-2013</a:t>
            </a:fld>
            <a:endParaRPr lang="nl-NL"/>
          </a:p>
        </p:txBody>
      </p:sp>
      <p:sp>
        <p:nvSpPr>
          <p:cNvPr id="3" name="Tijdelijke aanduiding voor voettekst 2"/>
          <p:cNvSpPr>
            <a:spLocks noGrp="1"/>
          </p:cNvSpPr>
          <p:nvPr>
            <p:ph type="ftr" sz="quarter" idx="11"/>
          </p:nvPr>
        </p:nvSpPr>
        <p:spPr/>
        <p:txBody>
          <a:bodyPr/>
          <a:lstStyle/>
          <a:p>
            <a:endParaRPr lang="nl-NL"/>
          </a:p>
        </p:txBody>
      </p:sp>
      <p:sp>
        <p:nvSpPr>
          <p:cNvPr id="4" name="Tijdelijke aanduiding voor dianummer 3"/>
          <p:cNvSpPr>
            <a:spLocks noGrp="1"/>
          </p:cNvSpPr>
          <p:nvPr>
            <p:ph type="sldNum" sz="quarter" idx="12"/>
          </p:nvPr>
        </p:nvSpPr>
        <p:spPr/>
        <p:txBody>
          <a:bodyPr/>
          <a:lstStyle/>
          <a:p>
            <a:fld id="{D64AA72A-741F-4994-AA07-3CC9C222BFB3}" type="slidenum">
              <a:rPr lang="nl-NL" smtClean="0"/>
              <a:pPr/>
              <a:t>‹nr.›</a:t>
            </a:fld>
            <a:endParaRPr lang="nl-NL"/>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540000" y="489600"/>
            <a:ext cx="8318280" cy="417600"/>
          </a:xfrm>
        </p:spPr>
        <p:txBody>
          <a:bodyPr anchor="b"/>
          <a:lstStyle>
            <a:lvl1pPr algn="l">
              <a:defRPr sz="2000" b="1"/>
            </a:lvl1pPr>
          </a:lstStyle>
          <a:p>
            <a:r>
              <a:rPr lang="nl-NL" smtClean="0"/>
              <a:t>Klik om de stijl te bewerken</a:t>
            </a:r>
            <a:endParaRPr lang="nl-NL" dirty="0"/>
          </a:p>
        </p:txBody>
      </p:sp>
      <p:sp>
        <p:nvSpPr>
          <p:cNvPr id="3" name="Tijdelijke aanduiding voor inhoud 2"/>
          <p:cNvSpPr>
            <a:spLocks noGrp="1"/>
          </p:cNvSpPr>
          <p:nvPr>
            <p:ph idx="1"/>
          </p:nvPr>
        </p:nvSpPr>
        <p:spPr>
          <a:xfrm>
            <a:off x="3714744" y="1144800"/>
            <a:ext cx="5143536" cy="4498778"/>
          </a:xfrm>
        </p:spPr>
        <p:txBody>
          <a:bodyPr>
            <a:normAutofit/>
          </a:bodyPr>
          <a:lstStyle>
            <a:lvl1pPr>
              <a:buNone/>
              <a:defRPr sz="2000"/>
            </a:lvl1pPr>
            <a:lvl2pPr>
              <a:buNone/>
              <a:defRPr sz="2000"/>
            </a:lvl2pPr>
            <a:lvl3pPr>
              <a:buNone/>
              <a:defRPr sz="1800"/>
            </a:lvl3pPr>
            <a:lvl4pPr>
              <a:buNone/>
              <a:defRPr sz="1600"/>
            </a:lvl4pPr>
            <a:lvl5pPr>
              <a:buNone/>
              <a:defRPr sz="1400"/>
            </a:lvl5pPr>
            <a:lvl6pPr>
              <a:defRPr sz="2000"/>
            </a:lvl6pPr>
            <a:lvl7pPr>
              <a:defRPr sz="2000"/>
            </a:lvl7pPr>
            <a:lvl8pPr>
              <a:defRPr sz="2000"/>
            </a:lvl8pPr>
            <a:lvl9pPr>
              <a:defRPr sz="2000"/>
            </a:lvl9pPr>
          </a:lstStyle>
          <a:p>
            <a:pPr lvl="0"/>
            <a:r>
              <a:rPr lang="nl-NL" smtClean="0"/>
              <a:t>Klik om de modelstijlen te bewerken</a:t>
            </a:r>
          </a:p>
        </p:txBody>
      </p:sp>
      <p:sp>
        <p:nvSpPr>
          <p:cNvPr id="4" name="Tijdelijke aanduiding voor tekst 3"/>
          <p:cNvSpPr>
            <a:spLocks noGrp="1"/>
          </p:cNvSpPr>
          <p:nvPr>
            <p:ph type="body" sz="half" idx="2"/>
          </p:nvPr>
        </p:nvSpPr>
        <p:spPr>
          <a:xfrm>
            <a:off x="540001" y="1144800"/>
            <a:ext cx="2674678" cy="449877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Tijdelijke aanduiding voor datum 4"/>
          <p:cNvSpPr>
            <a:spLocks noGrp="1"/>
          </p:cNvSpPr>
          <p:nvPr>
            <p:ph type="dt" sz="half" idx="10"/>
          </p:nvPr>
        </p:nvSpPr>
        <p:spPr/>
        <p:txBody>
          <a:bodyPr/>
          <a:lstStyle/>
          <a:p>
            <a:fld id="{1081F551-0318-4FC8-AF1B-9DDD52DAED4C}" type="datetime1">
              <a:rPr lang="nl-NL" smtClean="0"/>
              <a:pPr/>
              <a:t>14-11-2013</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D64AA72A-741F-4994-AA07-3CC9C222BFB3}" type="slidenum">
              <a:rPr lang="nl-NL" smtClean="0"/>
              <a:pPr/>
              <a:t>‹nr.›</a:t>
            </a:fld>
            <a:endParaRPr lang="nl-NL"/>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714348" y="500042"/>
            <a:ext cx="8072494" cy="566738"/>
          </a:xfrm>
        </p:spPr>
        <p:txBody>
          <a:bodyPr anchor="b"/>
          <a:lstStyle>
            <a:lvl1pPr algn="l">
              <a:defRPr sz="2400" b="1"/>
            </a:lvl1pPr>
          </a:lstStyle>
          <a:p>
            <a:r>
              <a:rPr lang="nl-NL" smtClean="0"/>
              <a:t>Klik om de stijl te bewerken</a:t>
            </a:r>
            <a:endParaRPr lang="nl-NL" dirty="0"/>
          </a:p>
        </p:txBody>
      </p:sp>
      <p:sp>
        <p:nvSpPr>
          <p:cNvPr id="3" name="Tijdelijke aanduiding voor afbeelding 2"/>
          <p:cNvSpPr>
            <a:spLocks noGrp="1"/>
          </p:cNvSpPr>
          <p:nvPr>
            <p:ph type="pic" idx="1"/>
          </p:nvPr>
        </p:nvSpPr>
        <p:spPr>
          <a:xfrm>
            <a:off x="714348" y="1714488"/>
            <a:ext cx="8072494" cy="37093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nl-NL" smtClean="0"/>
              <a:t>Klik op het pictogram als u een afbeelding wilt toevoegen</a:t>
            </a:r>
            <a:endParaRPr lang="nl-NL"/>
          </a:p>
        </p:txBody>
      </p:sp>
      <p:sp>
        <p:nvSpPr>
          <p:cNvPr id="4" name="Tijdelijke aanduiding voor tekst 3"/>
          <p:cNvSpPr>
            <a:spLocks noGrp="1"/>
          </p:cNvSpPr>
          <p:nvPr>
            <p:ph type="body" sz="half" idx="2"/>
          </p:nvPr>
        </p:nvSpPr>
        <p:spPr>
          <a:xfrm>
            <a:off x="714348" y="1214422"/>
            <a:ext cx="8072494" cy="347678"/>
          </a:xfrm>
        </p:spPr>
        <p:txBody>
          <a:bodyPr>
            <a:noAutofit/>
          </a:bodyPr>
          <a:lstStyle>
            <a:lvl1pPr marL="0" indent="0">
              <a:buNone/>
              <a:defRPr sz="20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Tijdelijke aanduiding voor datum 4"/>
          <p:cNvSpPr>
            <a:spLocks noGrp="1"/>
          </p:cNvSpPr>
          <p:nvPr>
            <p:ph type="dt" sz="half" idx="10"/>
          </p:nvPr>
        </p:nvSpPr>
        <p:spPr/>
        <p:txBody>
          <a:bodyPr/>
          <a:lstStyle/>
          <a:p>
            <a:fld id="{03CFD9B5-F176-4E3C-8379-6A4BE6CA1F2F}" type="datetime1">
              <a:rPr lang="nl-NL" smtClean="0"/>
              <a:pPr/>
              <a:t>14-11-2013</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D64AA72A-741F-4994-AA07-3CC9C222BFB3}" type="slidenum">
              <a:rPr lang="nl-NL" smtClean="0"/>
              <a:pPr/>
              <a:t>‹nr.›</a:t>
            </a:fld>
            <a:endParaRPr lang="nl-NL"/>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verticale tekst 2"/>
          <p:cNvSpPr>
            <a:spLocks noGrp="1"/>
          </p:cNvSpPr>
          <p:nvPr>
            <p:ph type="body" orient="vert" idx="1"/>
          </p:nvPr>
        </p:nvSpPr>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10"/>
          </p:nvPr>
        </p:nvSpPr>
        <p:spPr/>
        <p:txBody>
          <a:bodyPr/>
          <a:lstStyle/>
          <a:p>
            <a:fld id="{70D322A2-B94F-4B95-9B70-52930582D6BA}" type="datetime1">
              <a:rPr lang="nl-NL" smtClean="0"/>
              <a:pPr/>
              <a:t>14-11-2013</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D64AA72A-741F-4994-AA07-3CC9C222BFB3}" type="slidenum">
              <a:rPr lang="nl-NL" smtClean="0"/>
              <a:pPr/>
              <a:t>‹nr.›</a:t>
            </a:fld>
            <a:endParaRPr lang="nl-NL"/>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8072462" y="274639"/>
            <a:ext cx="614338" cy="5440378"/>
          </a:xfrm>
        </p:spPr>
        <p:txBody>
          <a:bodyPr vert="eaVert"/>
          <a:lstStyle/>
          <a:p>
            <a:r>
              <a:rPr lang="nl-NL" smtClean="0"/>
              <a:t>Klik om de stijl te bewerken</a:t>
            </a:r>
            <a:endParaRPr lang="nl-NL" dirty="0"/>
          </a:p>
        </p:txBody>
      </p:sp>
      <p:sp>
        <p:nvSpPr>
          <p:cNvPr id="3" name="Tijdelijke aanduiding voor verticale tekst 2"/>
          <p:cNvSpPr>
            <a:spLocks noGrp="1"/>
          </p:cNvSpPr>
          <p:nvPr>
            <p:ph type="body" orient="vert" idx="1"/>
          </p:nvPr>
        </p:nvSpPr>
        <p:spPr>
          <a:xfrm>
            <a:off x="457200" y="274639"/>
            <a:ext cx="7329510" cy="5440378"/>
          </a:xfrm>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dirty="0"/>
          </a:p>
        </p:txBody>
      </p:sp>
      <p:sp>
        <p:nvSpPr>
          <p:cNvPr id="4" name="Tijdelijke aanduiding voor datum 3"/>
          <p:cNvSpPr>
            <a:spLocks noGrp="1"/>
          </p:cNvSpPr>
          <p:nvPr>
            <p:ph type="dt" sz="half" idx="10"/>
          </p:nvPr>
        </p:nvSpPr>
        <p:spPr/>
        <p:txBody>
          <a:bodyPr/>
          <a:lstStyle/>
          <a:p>
            <a:fld id="{7FEB194D-25F0-4411-A686-4BDEAFF34F98}" type="datetime1">
              <a:rPr lang="nl-NL" smtClean="0"/>
              <a:pPr/>
              <a:t>14-11-2013</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D64AA72A-741F-4994-AA07-3CC9C222BFB3}" type="slidenum">
              <a:rPr lang="nl-NL" smtClean="0"/>
              <a:pPr/>
              <a:t>‹nr.›</a:t>
            </a:fld>
            <a:endParaRPr lang="nl-NL"/>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wee fotos links">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datum 2"/>
          <p:cNvSpPr>
            <a:spLocks noGrp="1"/>
          </p:cNvSpPr>
          <p:nvPr>
            <p:ph type="dt" sz="half" idx="10"/>
          </p:nvPr>
        </p:nvSpPr>
        <p:spPr/>
        <p:txBody>
          <a:bodyPr/>
          <a:lstStyle/>
          <a:p>
            <a:fld id="{2AA36065-6FFA-4CE0-BBF2-0600F591E8A1}" type="datetime1">
              <a:rPr lang="nl-NL" smtClean="0"/>
              <a:pPr/>
              <a:t>14-11-2013</a:t>
            </a:fld>
            <a:endParaRPr lang="nl-NL"/>
          </a:p>
        </p:txBody>
      </p:sp>
      <p:sp>
        <p:nvSpPr>
          <p:cNvPr id="4" name="Tijdelijke aanduiding voor voettekst 3"/>
          <p:cNvSpPr>
            <a:spLocks noGrp="1"/>
          </p:cNvSpPr>
          <p:nvPr>
            <p:ph type="ftr" sz="quarter" idx="11"/>
          </p:nvPr>
        </p:nvSpPr>
        <p:spPr/>
        <p:txBody>
          <a:bodyPr/>
          <a:lstStyle/>
          <a:p>
            <a:endParaRPr lang="nl-NL" dirty="0"/>
          </a:p>
        </p:txBody>
      </p:sp>
      <p:sp>
        <p:nvSpPr>
          <p:cNvPr id="5" name="Tijdelijke aanduiding voor dianummer 4"/>
          <p:cNvSpPr>
            <a:spLocks noGrp="1"/>
          </p:cNvSpPr>
          <p:nvPr>
            <p:ph type="sldNum" sz="quarter" idx="12"/>
          </p:nvPr>
        </p:nvSpPr>
        <p:spPr/>
        <p:txBody>
          <a:bodyPr/>
          <a:lstStyle/>
          <a:p>
            <a:fld id="{D64AA72A-741F-4994-AA07-3CC9C222BFB3}" type="slidenum">
              <a:rPr lang="nl-NL" smtClean="0"/>
              <a:pPr/>
              <a:t>‹nr.›</a:t>
            </a:fld>
            <a:endParaRPr lang="nl-NL"/>
          </a:p>
        </p:txBody>
      </p:sp>
      <p:sp>
        <p:nvSpPr>
          <p:cNvPr id="7" name="Tijdelijke aanduiding voor afbeelding 6"/>
          <p:cNvSpPr>
            <a:spLocks noGrp="1"/>
          </p:cNvSpPr>
          <p:nvPr>
            <p:ph type="pic" sz="quarter" idx="13"/>
          </p:nvPr>
        </p:nvSpPr>
        <p:spPr>
          <a:xfrm>
            <a:off x="540000" y="1142984"/>
            <a:ext cx="1317356" cy="1944000"/>
          </a:xfrm>
        </p:spPr>
        <p:txBody>
          <a:bodyPr>
            <a:normAutofit/>
          </a:bodyPr>
          <a:lstStyle>
            <a:lvl1pPr>
              <a:buNone/>
              <a:defRPr sz="1600"/>
            </a:lvl1pPr>
          </a:lstStyle>
          <a:p>
            <a:r>
              <a:rPr lang="nl-NL" smtClean="0"/>
              <a:t>Klik op het pictogram als u een afbeelding wilt toevoegen</a:t>
            </a:r>
            <a:endParaRPr lang="nl-NL" dirty="0"/>
          </a:p>
        </p:txBody>
      </p:sp>
      <p:sp>
        <p:nvSpPr>
          <p:cNvPr id="9" name="Tijdelijke aanduiding voor afbeelding 8"/>
          <p:cNvSpPr>
            <a:spLocks noGrp="1"/>
          </p:cNvSpPr>
          <p:nvPr>
            <p:ph type="pic" sz="quarter" idx="14"/>
          </p:nvPr>
        </p:nvSpPr>
        <p:spPr>
          <a:xfrm>
            <a:off x="571500" y="3628140"/>
            <a:ext cx="1285856" cy="1944000"/>
          </a:xfrm>
        </p:spPr>
        <p:txBody>
          <a:bodyPr>
            <a:normAutofit/>
          </a:bodyPr>
          <a:lstStyle>
            <a:lvl1pPr>
              <a:buNone/>
              <a:defRPr sz="1600"/>
            </a:lvl1pPr>
          </a:lstStyle>
          <a:p>
            <a:r>
              <a:rPr lang="nl-NL" smtClean="0"/>
              <a:t>Klik op het pictogram als u een afbeelding wilt toevoegen</a:t>
            </a:r>
            <a:endParaRPr lang="nl-NL" dirty="0"/>
          </a:p>
        </p:txBody>
      </p:sp>
      <p:sp>
        <p:nvSpPr>
          <p:cNvPr id="11" name="Tijdelijke aanduiding voor tekst 10"/>
          <p:cNvSpPr>
            <a:spLocks noGrp="1"/>
          </p:cNvSpPr>
          <p:nvPr>
            <p:ph type="body" sz="quarter" idx="15"/>
          </p:nvPr>
        </p:nvSpPr>
        <p:spPr>
          <a:xfrm>
            <a:off x="2286000" y="1144800"/>
            <a:ext cx="6500813" cy="4427340"/>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dirty="0"/>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wee fotos rechts">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datum 2"/>
          <p:cNvSpPr>
            <a:spLocks noGrp="1"/>
          </p:cNvSpPr>
          <p:nvPr>
            <p:ph type="dt" sz="half" idx="10"/>
          </p:nvPr>
        </p:nvSpPr>
        <p:spPr/>
        <p:txBody>
          <a:bodyPr/>
          <a:lstStyle/>
          <a:p>
            <a:fld id="{FED5939C-7A65-4D4D-B7A1-C0D7E5523CD4}" type="datetime1">
              <a:rPr lang="nl-NL" smtClean="0"/>
              <a:pPr/>
              <a:t>14-11-2013</a:t>
            </a:fld>
            <a:endParaRPr lang="nl-NL"/>
          </a:p>
        </p:txBody>
      </p:sp>
      <p:sp>
        <p:nvSpPr>
          <p:cNvPr id="4" name="Tijdelijke aanduiding voor voettekst 3"/>
          <p:cNvSpPr>
            <a:spLocks noGrp="1"/>
          </p:cNvSpPr>
          <p:nvPr>
            <p:ph type="ftr" sz="quarter" idx="11"/>
          </p:nvPr>
        </p:nvSpPr>
        <p:spPr/>
        <p:txBody>
          <a:bodyPr/>
          <a:lstStyle/>
          <a:p>
            <a:endParaRPr lang="nl-NL" dirty="0"/>
          </a:p>
        </p:txBody>
      </p:sp>
      <p:sp>
        <p:nvSpPr>
          <p:cNvPr id="5" name="Tijdelijke aanduiding voor dianummer 4"/>
          <p:cNvSpPr>
            <a:spLocks noGrp="1"/>
          </p:cNvSpPr>
          <p:nvPr>
            <p:ph type="sldNum" sz="quarter" idx="12"/>
          </p:nvPr>
        </p:nvSpPr>
        <p:spPr/>
        <p:txBody>
          <a:bodyPr/>
          <a:lstStyle/>
          <a:p>
            <a:fld id="{D64AA72A-741F-4994-AA07-3CC9C222BFB3}" type="slidenum">
              <a:rPr lang="nl-NL" smtClean="0"/>
              <a:pPr/>
              <a:t>‹nr.›</a:t>
            </a:fld>
            <a:endParaRPr lang="nl-NL"/>
          </a:p>
        </p:txBody>
      </p:sp>
      <p:sp>
        <p:nvSpPr>
          <p:cNvPr id="7" name="Tijdelijke aanduiding voor afbeelding 6"/>
          <p:cNvSpPr>
            <a:spLocks noGrp="1"/>
          </p:cNvSpPr>
          <p:nvPr>
            <p:ph type="pic" sz="quarter" idx="13"/>
          </p:nvPr>
        </p:nvSpPr>
        <p:spPr>
          <a:xfrm>
            <a:off x="7429520" y="1142984"/>
            <a:ext cx="1317356" cy="1944000"/>
          </a:xfrm>
        </p:spPr>
        <p:txBody>
          <a:bodyPr>
            <a:normAutofit/>
          </a:bodyPr>
          <a:lstStyle>
            <a:lvl1pPr>
              <a:buNone/>
              <a:defRPr sz="1600"/>
            </a:lvl1pPr>
          </a:lstStyle>
          <a:p>
            <a:r>
              <a:rPr lang="nl-NL" smtClean="0"/>
              <a:t>Klik op het pictogram als u een afbeelding wilt toevoegen</a:t>
            </a:r>
            <a:endParaRPr lang="nl-NL" dirty="0"/>
          </a:p>
        </p:txBody>
      </p:sp>
      <p:sp>
        <p:nvSpPr>
          <p:cNvPr id="9" name="Tijdelijke aanduiding voor afbeelding 8"/>
          <p:cNvSpPr>
            <a:spLocks noGrp="1"/>
          </p:cNvSpPr>
          <p:nvPr>
            <p:ph type="pic" sz="quarter" idx="14"/>
          </p:nvPr>
        </p:nvSpPr>
        <p:spPr>
          <a:xfrm>
            <a:off x="7429520" y="3643314"/>
            <a:ext cx="1285856" cy="1944000"/>
          </a:xfrm>
        </p:spPr>
        <p:txBody>
          <a:bodyPr>
            <a:normAutofit/>
          </a:bodyPr>
          <a:lstStyle>
            <a:lvl1pPr>
              <a:buNone/>
              <a:defRPr sz="1600"/>
            </a:lvl1pPr>
          </a:lstStyle>
          <a:p>
            <a:r>
              <a:rPr lang="nl-NL" smtClean="0"/>
              <a:t>Klik op het pictogram als u een afbeelding wilt toevoegen</a:t>
            </a:r>
            <a:endParaRPr lang="nl-NL" dirty="0"/>
          </a:p>
        </p:txBody>
      </p:sp>
      <p:sp>
        <p:nvSpPr>
          <p:cNvPr id="11" name="Tijdelijke aanduiding voor tekst 10"/>
          <p:cNvSpPr>
            <a:spLocks noGrp="1"/>
          </p:cNvSpPr>
          <p:nvPr>
            <p:ph type="body" sz="quarter" idx="15"/>
          </p:nvPr>
        </p:nvSpPr>
        <p:spPr>
          <a:xfrm>
            <a:off x="540000" y="1142984"/>
            <a:ext cx="6500813" cy="4427340"/>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dirty="0"/>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Drie fotos rechts">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datum 2"/>
          <p:cNvSpPr>
            <a:spLocks noGrp="1"/>
          </p:cNvSpPr>
          <p:nvPr>
            <p:ph type="dt" sz="half" idx="10"/>
          </p:nvPr>
        </p:nvSpPr>
        <p:spPr/>
        <p:txBody>
          <a:bodyPr/>
          <a:lstStyle/>
          <a:p>
            <a:fld id="{F9A424E5-124F-4AB2-ABFF-E3614C70AADA}" type="datetime1">
              <a:rPr lang="nl-NL" smtClean="0"/>
              <a:pPr/>
              <a:t>14-11-2013</a:t>
            </a:fld>
            <a:endParaRPr lang="nl-NL"/>
          </a:p>
        </p:txBody>
      </p:sp>
      <p:sp>
        <p:nvSpPr>
          <p:cNvPr id="4" name="Tijdelijke aanduiding voor voettekst 3"/>
          <p:cNvSpPr>
            <a:spLocks noGrp="1"/>
          </p:cNvSpPr>
          <p:nvPr>
            <p:ph type="ftr" sz="quarter" idx="11"/>
          </p:nvPr>
        </p:nvSpPr>
        <p:spPr/>
        <p:txBody>
          <a:bodyPr/>
          <a:lstStyle/>
          <a:p>
            <a:endParaRPr lang="nl-NL" dirty="0"/>
          </a:p>
        </p:txBody>
      </p:sp>
      <p:sp>
        <p:nvSpPr>
          <p:cNvPr id="5" name="Tijdelijke aanduiding voor dianummer 4"/>
          <p:cNvSpPr>
            <a:spLocks noGrp="1"/>
          </p:cNvSpPr>
          <p:nvPr>
            <p:ph type="sldNum" sz="quarter" idx="12"/>
          </p:nvPr>
        </p:nvSpPr>
        <p:spPr/>
        <p:txBody>
          <a:bodyPr/>
          <a:lstStyle/>
          <a:p>
            <a:fld id="{D64AA72A-741F-4994-AA07-3CC9C222BFB3}" type="slidenum">
              <a:rPr lang="nl-NL" smtClean="0"/>
              <a:pPr/>
              <a:t>‹nr.›</a:t>
            </a:fld>
            <a:endParaRPr lang="nl-NL"/>
          </a:p>
        </p:txBody>
      </p:sp>
      <p:sp>
        <p:nvSpPr>
          <p:cNvPr id="8" name="Tijdelijke aanduiding voor afbeelding 7"/>
          <p:cNvSpPr>
            <a:spLocks noGrp="1"/>
          </p:cNvSpPr>
          <p:nvPr>
            <p:ph type="pic" sz="quarter" idx="13"/>
          </p:nvPr>
        </p:nvSpPr>
        <p:spPr>
          <a:xfrm>
            <a:off x="7286644" y="1152000"/>
            <a:ext cx="1368000" cy="1368000"/>
          </a:xfrm>
        </p:spPr>
        <p:txBody>
          <a:bodyPr>
            <a:normAutofit/>
          </a:bodyPr>
          <a:lstStyle>
            <a:lvl1pPr>
              <a:buNone/>
              <a:defRPr sz="1400"/>
            </a:lvl1pPr>
          </a:lstStyle>
          <a:p>
            <a:r>
              <a:rPr lang="nl-NL" smtClean="0"/>
              <a:t>Klik op het pictogram als u een afbeelding wilt toevoegen</a:t>
            </a:r>
            <a:endParaRPr lang="nl-NL"/>
          </a:p>
        </p:txBody>
      </p:sp>
      <p:sp>
        <p:nvSpPr>
          <p:cNvPr id="10" name="Tijdelijke aanduiding voor afbeelding 9"/>
          <p:cNvSpPr>
            <a:spLocks noGrp="1"/>
          </p:cNvSpPr>
          <p:nvPr>
            <p:ph type="pic" sz="quarter" idx="14"/>
          </p:nvPr>
        </p:nvSpPr>
        <p:spPr>
          <a:xfrm>
            <a:off x="7286644" y="2714620"/>
            <a:ext cx="1368000" cy="1368000"/>
          </a:xfrm>
        </p:spPr>
        <p:txBody>
          <a:bodyPr>
            <a:normAutofit/>
          </a:bodyPr>
          <a:lstStyle>
            <a:lvl1pPr>
              <a:buNone/>
              <a:defRPr sz="1400"/>
            </a:lvl1pPr>
          </a:lstStyle>
          <a:p>
            <a:r>
              <a:rPr lang="nl-NL" smtClean="0"/>
              <a:t>Klik op het pictogram als u een afbeelding wilt toevoegen</a:t>
            </a:r>
            <a:endParaRPr lang="nl-NL"/>
          </a:p>
        </p:txBody>
      </p:sp>
      <p:sp>
        <p:nvSpPr>
          <p:cNvPr id="12" name="Tijdelijke aanduiding voor afbeelding 11"/>
          <p:cNvSpPr>
            <a:spLocks noGrp="1"/>
          </p:cNvSpPr>
          <p:nvPr>
            <p:ph type="pic" sz="quarter" idx="15"/>
          </p:nvPr>
        </p:nvSpPr>
        <p:spPr>
          <a:xfrm>
            <a:off x="7286644" y="4286256"/>
            <a:ext cx="1368000" cy="1368000"/>
          </a:xfrm>
        </p:spPr>
        <p:txBody>
          <a:bodyPr>
            <a:normAutofit/>
          </a:bodyPr>
          <a:lstStyle>
            <a:lvl1pPr>
              <a:buNone/>
              <a:defRPr sz="1400"/>
            </a:lvl1pPr>
          </a:lstStyle>
          <a:p>
            <a:r>
              <a:rPr lang="nl-NL" smtClean="0"/>
              <a:t>Klik op het pictogram als u een afbeelding wilt toevoegen</a:t>
            </a:r>
            <a:endParaRPr lang="nl-NL"/>
          </a:p>
        </p:txBody>
      </p:sp>
      <p:sp>
        <p:nvSpPr>
          <p:cNvPr id="16" name="Tijdelijke aanduiding voor tekst 15"/>
          <p:cNvSpPr>
            <a:spLocks noGrp="1"/>
          </p:cNvSpPr>
          <p:nvPr>
            <p:ph type="body" sz="quarter" idx="16"/>
          </p:nvPr>
        </p:nvSpPr>
        <p:spPr>
          <a:xfrm>
            <a:off x="540000" y="1144800"/>
            <a:ext cx="6500813" cy="4498778"/>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Drie fotos links">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datum 2"/>
          <p:cNvSpPr>
            <a:spLocks noGrp="1"/>
          </p:cNvSpPr>
          <p:nvPr>
            <p:ph type="dt" sz="half" idx="10"/>
          </p:nvPr>
        </p:nvSpPr>
        <p:spPr/>
        <p:txBody>
          <a:bodyPr/>
          <a:lstStyle/>
          <a:p>
            <a:fld id="{1478DAC5-195A-421D-A2C7-A0D045DA5AC0}" type="datetime1">
              <a:rPr lang="nl-NL" smtClean="0"/>
              <a:pPr/>
              <a:t>14-11-2013</a:t>
            </a:fld>
            <a:endParaRPr lang="nl-NL"/>
          </a:p>
        </p:txBody>
      </p:sp>
      <p:sp>
        <p:nvSpPr>
          <p:cNvPr id="4" name="Tijdelijke aanduiding voor voettekst 3"/>
          <p:cNvSpPr>
            <a:spLocks noGrp="1"/>
          </p:cNvSpPr>
          <p:nvPr>
            <p:ph type="ftr" sz="quarter" idx="11"/>
          </p:nvPr>
        </p:nvSpPr>
        <p:spPr/>
        <p:txBody>
          <a:bodyPr/>
          <a:lstStyle/>
          <a:p>
            <a:endParaRPr lang="nl-NL" dirty="0"/>
          </a:p>
        </p:txBody>
      </p:sp>
      <p:sp>
        <p:nvSpPr>
          <p:cNvPr id="5" name="Tijdelijke aanduiding voor dianummer 4"/>
          <p:cNvSpPr>
            <a:spLocks noGrp="1"/>
          </p:cNvSpPr>
          <p:nvPr>
            <p:ph type="sldNum" sz="quarter" idx="12"/>
          </p:nvPr>
        </p:nvSpPr>
        <p:spPr/>
        <p:txBody>
          <a:bodyPr/>
          <a:lstStyle/>
          <a:p>
            <a:fld id="{D64AA72A-741F-4994-AA07-3CC9C222BFB3}" type="slidenum">
              <a:rPr lang="nl-NL" smtClean="0"/>
              <a:pPr/>
              <a:t>‹nr.›</a:t>
            </a:fld>
            <a:endParaRPr lang="nl-NL"/>
          </a:p>
        </p:txBody>
      </p:sp>
      <p:sp>
        <p:nvSpPr>
          <p:cNvPr id="8" name="Tijdelijke aanduiding voor afbeelding 7"/>
          <p:cNvSpPr>
            <a:spLocks noGrp="1"/>
          </p:cNvSpPr>
          <p:nvPr>
            <p:ph type="pic" sz="quarter" idx="13"/>
          </p:nvPr>
        </p:nvSpPr>
        <p:spPr>
          <a:xfrm>
            <a:off x="500034" y="1142984"/>
            <a:ext cx="1368000" cy="1368000"/>
          </a:xfrm>
        </p:spPr>
        <p:txBody>
          <a:bodyPr>
            <a:normAutofit/>
          </a:bodyPr>
          <a:lstStyle>
            <a:lvl1pPr>
              <a:buNone/>
              <a:defRPr sz="1400"/>
            </a:lvl1pPr>
          </a:lstStyle>
          <a:p>
            <a:r>
              <a:rPr lang="nl-NL" smtClean="0"/>
              <a:t>Klik op het pictogram als u een afbeelding wilt toevoegen</a:t>
            </a:r>
            <a:endParaRPr lang="nl-NL"/>
          </a:p>
        </p:txBody>
      </p:sp>
      <p:sp>
        <p:nvSpPr>
          <p:cNvPr id="10" name="Tijdelijke aanduiding voor afbeelding 9"/>
          <p:cNvSpPr>
            <a:spLocks noGrp="1"/>
          </p:cNvSpPr>
          <p:nvPr>
            <p:ph type="pic" sz="quarter" idx="14"/>
          </p:nvPr>
        </p:nvSpPr>
        <p:spPr>
          <a:xfrm>
            <a:off x="500034" y="2714620"/>
            <a:ext cx="1368000" cy="1368000"/>
          </a:xfrm>
        </p:spPr>
        <p:txBody>
          <a:bodyPr>
            <a:normAutofit/>
          </a:bodyPr>
          <a:lstStyle>
            <a:lvl1pPr>
              <a:buNone/>
              <a:defRPr sz="1400"/>
            </a:lvl1pPr>
          </a:lstStyle>
          <a:p>
            <a:r>
              <a:rPr lang="nl-NL" smtClean="0"/>
              <a:t>Klik op het pictogram als u een afbeelding wilt toevoegen</a:t>
            </a:r>
            <a:endParaRPr lang="nl-NL"/>
          </a:p>
        </p:txBody>
      </p:sp>
      <p:sp>
        <p:nvSpPr>
          <p:cNvPr id="12" name="Tijdelijke aanduiding voor afbeelding 11"/>
          <p:cNvSpPr>
            <a:spLocks noGrp="1"/>
          </p:cNvSpPr>
          <p:nvPr>
            <p:ph type="pic" sz="quarter" idx="15"/>
          </p:nvPr>
        </p:nvSpPr>
        <p:spPr>
          <a:xfrm>
            <a:off x="500034" y="4286256"/>
            <a:ext cx="1368000" cy="1368000"/>
          </a:xfrm>
        </p:spPr>
        <p:txBody>
          <a:bodyPr>
            <a:normAutofit/>
          </a:bodyPr>
          <a:lstStyle>
            <a:lvl1pPr>
              <a:buNone/>
              <a:defRPr sz="1400"/>
            </a:lvl1pPr>
          </a:lstStyle>
          <a:p>
            <a:r>
              <a:rPr lang="nl-NL" smtClean="0"/>
              <a:t>Klik op het pictogram als u een afbeelding wilt toevoegen</a:t>
            </a:r>
            <a:endParaRPr lang="nl-NL"/>
          </a:p>
        </p:txBody>
      </p:sp>
      <p:sp>
        <p:nvSpPr>
          <p:cNvPr id="16" name="Tijdelijke aanduiding voor tekst 15"/>
          <p:cNvSpPr>
            <a:spLocks noGrp="1"/>
          </p:cNvSpPr>
          <p:nvPr>
            <p:ph type="body" sz="quarter" idx="16"/>
          </p:nvPr>
        </p:nvSpPr>
        <p:spPr>
          <a:xfrm>
            <a:off x="2286029" y="1144800"/>
            <a:ext cx="6500813" cy="4498778"/>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Drie fotos onder">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datum 2"/>
          <p:cNvSpPr>
            <a:spLocks noGrp="1"/>
          </p:cNvSpPr>
          <p:nvPr>
            <p:ph type="dt" sz="half" idx="10"/>
          </p:nvPr>
        </p:nvSpPr>
        <p:spPr/>
        <p:txBody>
          <a:bodyPr/>
          <a:lstStyle/>
          <a:p>
            <a:fld id="{593BDB7E-9AEE-448E-AF17-FC40F6A0E4B0}" type="datetime1">
              <a:rPr lang="nl-NL" smtClean="0"/>
              <a:pPr/>
              <a:t>14-11-2013</a:t>
            </a:fld>
            <a:endParaRPr lang="nl-NL"/>
          </a:p>
        </p:txBody>
      </p:sp>
      <p:sp>
        <p:nvSpPr>
          <p:cNvPr id="4" name="Tijdelijke aanduiding voor voettekst 3"/>
          <p:cNvSpPr>
            <a:spLocks noGrp="1"/>
          </p:cNvSpPr>
          <p:nvPr>
            <p:ph type="ftr" sz="quarter" idx="11"/>
          </p:nvPr>
        </p:nvSpPr>
        <p:spPr/>
        <p:txBody>
          <a:bodyPr/>
          <a:lstStyle/>
          <a:p>
            <a:endParaRPr lang="nl-NL" dirty="0"/>
          </a:p>
        </p:txBody>
      </p:sp>
      <p:sp>
        <p:nvSpPr>
          <p:cNvPr id="5" name="Tijdelijke aanduiding voor dianummer 4"/>
          <p:cNvSpPr>
            <a:spLocks noGrp="1"/>
          </p:cNvSpPr>
          <p:nvPr>
            <p:ph type="sldNum" sz="quarter" idx="12"/>
          </p:nvPr>
        </p:nvSpPr>
        <p:spPr/>
        <p:txBody>
          <a:bodyPr/>
          <a:lstStyle/>
          <a:p>
            <a:fld id="{D64AA72A-741F-4994-AA07-3CC9C222BFB3}" type="slidenum">
              <a:rPr lang="nl-NL" smtClean="0"/>
              <a:pPr/>
              <a:t>‹nr.›</a:t>
            </a:fld>
            <a:endParaRPr lang="nl-NL"/>
          </a:p>
        </p:txBody>
      </p:sp>
      <p:sp>
        <p:nvSpPr>
          <p:cNvPr id="7" name="Tijdelijke aanduiding voor tekst 6"/>
          <p:cNvSpPr>
            <a:spLocks noGrp="1"/>
          </p:cNvSpPr>
          <p:nvPr>
            <p:ph type="body" sz="quarter" idx="13"/>
          </p:nvPr>
        </p:nvSpPr>
        <p:spPr>
          <a:xfrm>
            <a:off x="540000" y="1144800"/>
            <a:ext cx="8175404" cy="2998580"/>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9" name="Tijdelijke aanduiding voor afbeelding 8"/>
          <p:cNvSpPr>
            <a:spLocks noGrp="1"/>
          </p:cNvSpPr>
          <p:nvPr>
            <p:ph type="pic" sz="quarter" idx="14"/>
          </p:nvPr>
        </p:nvSpPr>
        <p:spPr>
          <a:xfrm>
            <a:off x="540000" y="4275578"/>
            <a:ext cx="1368000" cy="1368000"/>
          </a:xfrm>
        </p:spPr>
        <p:txBody>
          <a:bodyPr>
            <a:normAutofit/>
          </a:bodyPr>
          <a:lstStyle>
            <a:lvl1pPr>
              <a:buNone/>
              <a:defRPr sz="1800"/>
            </a:lvl1pPr>
          </a:lstStyle>
          <a:p>
            <a:r>
              <a:rPr lang="nl-NL" smtClean="0"/>
              <a:t>Klik op het pictogram als u een afbeelding wilt toevoegen</a:t>
            </a:r>
            <a:endParaRPr lang="nl-NL"/>
          </a:p>
        </p:txBody>
      </p:sp>
      <p:sp>
        <p:nvSpPr>
          <p:cNvPr id="11" name="Tijdelijke aanduiding voor afbeelding 10"/>
          <p:cNvSpPr>
            <a:spLocks noGrp="1"/>
          </p:cNvSpPr>
          <p:nvPr>
            <p:ph type="pic" sz="quarter" idx="15"/>
          </p:nvPr>
        </p:nvSpPr>
        <p:spPr>
          <a:xfrm>
            <a:off x="3918380" y="4275578"/>
            <a:ext cx="1368000" cy="1368000"/>
          </a:xfrm>
        </p:spPr>
        <p:txBody>
          <a:bodyPr>
            <a:normAutofit/>
          </a:bodyPr>
          <a:lstStyle>
            <a:lvl1pPr>
              <a:buNone/>
              <a:defRPr sz="1800"/>
            </a:lvl1pPr>
          </a:lstStyle>
          <a:p>
            <a:r>
              <a:rPr lang="nl-NL" smtClean="0"/>
              <a:t>Klik op het pictogram als u een afbeelding wilt toevoegen</a:t>
            </a:r>
            <a:endParaRPr lang="nl-NL"/>
          </a:p>
        </p:txBody>
      </p:sp>
      <p:sp>
        <p:nvSpPr>
          <p:cNvPr id="13" name="Tijdelijke aanduiding voor afbeelding 12"/>
          <p:cNvSpPr>
            <a:spLocks noGrp="1"/>
          </p:cNvSpPr>
          <p:nvPr>
            <p:ph type="pic" sz="quarter" idx="16"/>
          </p:nvPr>
        </p:nvSpPr>
        <p:spPr>
          <a:xfrm>
            <a:off x="7347404" y="4275578"/>
            <a:ext cx="1368000" cy="1368000"/>
          </a:xfrm>
        </p:spPr>
        <p:txBody>
          <a:bodyPr>
            <a:normAutofit/>
          </a:bodyPr>
          <a:lstStyle>
            <a:lvl1pPr>
              <a:buNone/>
              <a:defRPr sz="1800"/>
            </a:lvl1pPr>
          </a:lstStyle>
          <a:p>
            <a:r>
              <a:rPr lang="nl-NL" smtClean="0"/>
              <a:t>Klik op het pictogram als u een afbeelding wilt toevoegen</a:t>
            </a:r>
            <a:endParaRPr lang="nl-NL"/>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Aangepaste indeling">
    <p:spTree>
      <p:nvGrpSpPr>
        <p:cNvPr id="1" name=""/>
        <p:cNvGrpSpPr/>
        <p:nvPr/>
      </p:nvGrpSpPr>
      <p:grpSpPr>
        <a:xfrm>
          <a:off x="0" y="0"/>
          <a:ext cx="0" cy="0"/>
          <a:chOff x="0" y="0"/>
          <a:chExt cx="0" cy="0"/>
        </a:xfrm>
      </p:grpSpPr>
      <p:sp>
        <p:nvSpPr>
          <p:cNvPr id="9" name="Tijdelijke aanduiding voor afbeelding 8"/>
          <p:cNvSpPr>
            <a:spLocks noGrp="1"/>
          </p:cNvSpPr>
          <p:nvPr>
            <p:ph type="pic" sz="quarter" idx="14"/>
          </p:nvPr>
        </p:nvSpPr>
        <p:spPr>
          <a:xfrm>
            <a:off x="0" y="0"/>
            <a:ext cx="9144000" cy="5857875"/>
          </a:xfrm>
          <a:solidFill>
            <a:schemeClr val="accent1">
              <a:lumMod val="20000"/>
              <a:lumOff val="80000"/>
            </a:schemeClr>
          </a:solidFill>
        </p:spPr>
        <p:txBody>
          <a:bodyPr/>
          <a:lstStyle>
            <a:lvl1pPr>
              <a:buNone/>
              <a:defRPr/>
            </a:lvl1pPr>
          </a:lstStyle>
          <a:p>
            <a:r>
              <a:rPr lang="nl-NL" smtClean="0"/>
              <a:t>Klik op het pictogram als u een afbeelding wilt toevoegen</a:t>
            </a:r>
            <a:endParaRPr lang="nl-NL" dirty="0"/>
          </a:p>
        </p:txBody>
      </p:sp>
      <p:sp>
        <p:nvSpPr>
          <p:cNvPr id="2" name="Titel 1"/>
          <p:cNvSpPr>
            <a:spLocks noGrp="1"/>
          </p:cNvSpPr>
          <p:nvPr>
            <p:ph type="title"/>
          </p:nvPr>
        </p:nvSpPr>
        <p:spPr>
          <a:xfrm>
            <a:off x="756000" y="4068000"/>
            <a:ext cx="8229600" cy="428400"/>
          </a:xfrm>
        </p:spPr>
        <p:txBody>
          <a:bodyPr/>
          <a:lstStyle>
            <a:lvl1pPr>
              <a:defRPr>
                <a:solidFill>
                  <a:schemeClr val="bg1"/>
                </a:solidFill>
              </a:defRPr>
            </a:lvl1pPr>
          </a:lstStyle>
          <a:p>
            <a:r>
              <a:rPr lang="nl-NL" smtClean="0"/>
              <a:t>Klik om de stijl te bewerken</a:t>
            </a:r>
            <a:endParaRPr lang="nl-NL" dirty="0"/>
          </a:p>
        </p:txBody>
      </p:sp>
      <p:sp>
        <p:nvSpPr>
          <p:cNvPr id="7" name="Tijdelijke aanduiding voor tekst 6"/>
          <p:cNvSpPr>
            <a:spLocks noGrp="1"/>
          </p:cNvSpPr>
          <p:nvPr>
            <p:ph type="body" sz="quarter" idx="13"/>
          </p:nvPr>
        </p:nvSpPr>
        <p:spPr>
          <a:xfrm>
            <a:off x="756000" y="4525200"/>
            <a:ext cx="8215313" cy="576000"/>
          </a:xfrm>
        </p:spPr>
        <p:txBody>
          <a:bodyPr>
            <a:noAutofit/>
          </a:bodyPr>
          <a:lstStyle>
            <a:lvl1pPr>
              <a:buNone/>
              <a:defRPr sz="2400" b="1">
                <a:solidFill>
                  <a:schemeClr val="bg1"/>
                </a:solidFill>
              </a:defRPr>
            </a:lvl1pPr>
            <a:lvl2pPr>
              <a:buNone/>
              <a:defRPr sz="2400" b="1">
                <a:solidFill>
                  <a:schemeClr val="bg1"/>
                </a:solidFill>
              </a:defRPr>
            </a:lvl2pPr>
            <a:lvl3pPr>
              <a:buNone/>
              <a:defRPr sz="2400" b="1">
                <a:solidFill>
                  <a:schemeClr val="bg1"/>
                </a:solidFill>
              </a:defRPr>
            </a:lvl3pPr>
            <a:lvl4pPr>
              <a:buNone/>
              <a:defRPr sz="2400" b="1">
                <a:solidFill>
                  <a:schemeClr val="bg1"/>
                </a:solidFill>
              </a:defRPr>
            </a:lvl4pPr>
            <a:lvl5pPr>
              <a:buNone/>
              <a:defRPr sz="2400" b="1" i="1">
                <a:solidFill>
                  <a:schemeClr val="bg1"/>
                </a:solidFill>
              </a:defRPr>
            </a:lvl5pPr>
          </a:lstStyle>
          <a:p>
            <a:pPr lvl="0"/>
            <a:r>
              <a:rPr lang="nl-NL" smtClean="0"/>
              <a:t>Klik om de modelstijlen te bewerken</a:t>
            </a: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Titeldia">
    <p:spTree>
      <p:nvGrpSpPr>
        <p:cNvPr id="1" name=""/>
        <p:cNvGrpSpPr/>
        <p:nvPr/>
      </p:nvGrpSpPr>
      <p:grpSpPr>
        <a:xfrm>
          <a:off x="0" y="0"/>
          <a:ext cx="0" cy="0"/>
          <a:chOff x="0" y="0"/>
          <a:chExt cx="0" cy="0"/>
        </a:xfrm>
      </p:grpSpPr>
      <p:pic>
        <p:nvPicPr>
          <p:cNvPr id="14" name="Afbeelding 13" descr="citadis tram.jpg"/>
          <p:cNvPicPr>
            <a:picLocks noChangeAspect="1"/>
          </p:cNvPicPr>
          <p:nvPr userDrawn="1"/>
        </p:nvPicPr>
        <p:blipFill>
          <a:blip r:embed="rId2" cstate="print"/>
          <a:stretch>
            <a:fillRect/>
          </a:stretch>
        </p:blipFill>
        <p:spPr>
          <a:xfrm>
            <a:off x="0" y="0"/>
            <a:ext cx="9144000" cy="5850000"/>
          </a:xfrm>
          <a:prstGeom prst="rect">
            <a:avLst/>
          </a:prstGeom>
        </p:spPr>
      </p:pic>
      <p:sp>
        <p:nvSpPr>
          <p:cNvPr id="2" name="Titel 1"/>
          <p:cNvSpPr>
            <a:spLocks noGrp="1"/>
          </p:cNvSpPr>
          <p:nvPr>
            <p:ph type="ctrTitle" hasCustomPrompt="1"/>
          </p:nvPr>
        </p:nvSpPr>
        <p:spPr>
          <a:xfrm>
            <a:off x="792000" y="4068000"/>
            <a:ext cx="7380000" cy="468000"/>
          </a:xfrm>
        </p:spPr>
        <p:txBody>
          <a:bodyPr/>
          <a:lstStyle>
            <a:lvl1pPr>
              <a:defRPr>
                <a:solidFill>
                  <a:schemeClr val="bg1"/>
                </a:solidFill>
              </a:defRPr>
            </a:lvl1pPr>
          </a:lstStyle>
          <a:p>
            <a:r>
              <a:rPr lang="nl-NL" dirty="0" smtClean="0"/>
              <a:t>Titel</a:t>
            </a:r>
            <a:endParaRPr lang="nl-NL" dirty="0"/>
          </a:p>
        </p:txBody>
      </p:sp>
      <p:sp>
        <p:nvSpPr>
          <p:cNvPr id="3" name="Ondertitel 2"/>
          <p:cNvSpPr>
            <a:spLocks noGrp="1"/>
          </p:cNvSpPr>
          <p:nvPr>
            <p:ph type="subTitle" idx="1" hasCustomPrompt="1"/>
          </p:nvPr>
        </p:nvSpPr>
        <p:spPr>
          <a:xfrm>
            <a:off x="792000" y="4518000"/>
            <a:ext cx="7380000" cy="468000"/>
          </a:xfrm>
        </p:spPr>
        <p:txBody>
          <a:bodyPr/>
          <a:lstStyle>
            <a:lvl1pPr marL="0" indent="0" algn="l">
              <a:buNone/>
              <a:defRPr b="1">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dirty="0" smtClean="0"/>
              <a:t>Subtitel</a:t>
            </a:r>
            <a:endParaRPr lang="nl-NL" dirty="0"/>
          </a:p>
        </p:txBody>
      </p:sp>
      <p:sp>
        <p:nvSpPr>
          <p:cNvPr id="4" name="Tijdelijke aanduiding voor datum 3"/>
          <p:cNvSpPr>
            <a:spLocks noGrp="1"/>
          </p:cNvSpPr>
          <p:nvPr>
            <p:ph type="dt" sz="half" idx="10"/>
          </p:nvPr>
        </p:nvSpPr>
        <p:spPr/>
        <p:txBody>
          <a:bodyPr/>
          <a:lstStyle/>
          <a:p>
            <a:fld id="{D72D9A65-6E8C-48B5-BE4B-1A814DC96A03}" type="datetime1">
              <a:rPr lang="nl-NL" smtClean="0"/>
              <a:pPr/>
              <a:t>14-11-2013</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D64AA72A-741F-4994-AA07-3CC9C222BFB3}" type="slidenum">
              <a:rPr lang="nl-NL" smtClean="0"/>
              <a:pPr/>
              <a:t>‹nr.›</a:t>
            </a:fld>
            <a:endParaRPr lang="nl-NL"/>
          </a:p>
        </p:txBody>
      </p:sp>
      <p:grpSp>
        <p:nvGrpSpPr>
          <p:cNvPr id="7" name="Group 4"/>
          <p:cNvGrpSpPr>
            <a:grpSpLocks/>
          </p:cNvGrpSpPr>
          <p:nvPr userDrawn="1"/>
        </p:nvGrpSpPr>
        <p:grpSpPr bwMode="auto">
          <a:xfrm>
            <a:off x="-449263" y="4214818"/>
            <a:ext cx="898525" cy="1081088"/>
            <a:chOff x="-220" y="222"/>
            <a:chExt cx="566" cy="681"/>
          </a:xfrm>
        </p:grpSpPr>
        <p:sp>
          <p:nvSpPr>
            <p:cNvPr id="11" name="AutoShape 5"/>
            <p:cNvSpPr>
              <a:spLocks noChangeArrowheads="1"/>
            </p:cNvSpPr>
            <p:nvPr/>
          </p:nvSpPr>
          <p:spPr bwMode="auto">
            <a:xfrm>
              <a:off x="-108" y="222"/>
              <a:ext cx="454" cy="136"/>
            </a:xfrm>
            <a:prstGeom prst="parallelogram">
              <a:avLst>
                <a:gd name="adj" fmla="val 27200"/>
              </a:avLst>
            </a:prstGeom>
            <a:solidFill>
              <a:srgbClr val="00477F"/>
            </a:solidFill>
            <a:ln w="9525">
              <a:noFill/>
              <a:miter lim="800000"/>
              <a:headEnd/>
              <a:tailEnd/>
            </a:ln>
            <a:effectLst/>
          </p:spPr>
          <p:txBody>
            <a:bodyPr wrap="none" anchor="ctr"/>
            <a:lstStyle/>
            <a:p>
              <a:endParaRPr lang="nl-NL" dirty="0"/>
            </a:p>
          </p:txBody>
        </p:sp>
        <p:sp>
          <p:nvSpPr>
            <p:cNvPr id="12" name="AutoShape 6"/>
            <p:cNvSpPr>
              <a:spLocks noChangeArrowheads="1"/>
            </p:cNvSpPr>
            <p:nvPr/>
          </p:nvSpPr>
          <p:spPr bwMode="auto">
            <a:xfrm>
              <a:off x="-163" y="500"/>
              <a:ext cx="454" cy="136"/>
            </a:xfrm>
            <a:prstGeom prst="parallelogram">
              <a:avLst>
                <a:gd name="adj" fmla="val 27200"/>
              </a:avLst>
            </a:prstGeom>
            <a:solidFill>
              <a:srgbClr val="00477F"/>
            </a:solidFill>
            <a:ln w="9525">
              <a:noFill/>
              <a:miter lim="800000"/>
              <a:headEnd/>
              <a:tailEnd/>
            </a:ln>
            <a:effectLst/>
          </p:spPr>
          <p:txBody>
            <a:bodyPr wrap="none" anchor="ctr"/>
            <a:lstStyle/>
            <a:p>
              <a:endParaRPr lang="nl-NL" dirty="0"/>
            </a:p>
          </p:txBody>
        </p:sp>
        <p:sp>
          <p:nvSpPr>
            <p:cNvPr id="13" name="AutoShape 7"/>
            <p:cNvSpPr>
              <a:spLocks noChangeArrowheads="1"/>
            </p:cNvSpPr>
            <p:nvPr/>
          </p:nvSpPr>
          <p:spPr bwMode="auto">
            <a:xfrm>
              <a:off x="-220" y="767"/>
              <a:ext cx="454" cy="136"/>
            </a:xfrm>
            <a:prstGeom prst="parallelogram">
              <a:avLst>
                <a:gd name="adj" fmla="val 27200"/>
              </a:avLst>
            </a:prstGeom>
            <a:solidFill>
              <a:srgbClr val="00477F"/>
            </a:solidFill>
            <a:ln w="9525">
              <a:noFill/>
              <a:miter lim="800000"/>
              <a:headEnd/>
              <a:tailEnd/>
            </a:ln>
            <a:effectLst/>
          </p:spPr>
          <p:txBody>
            <a:bodyPr wrap="none" anchor="ctr"/>
            <a:lstStyle/>
            <a:p>
              <a:endParaRPr lang="nl-NL" dirty="0"/>
            </a:p>
          </p:txBody>
        </p:sp>
      </p:gr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inhoud 2"/>
          <p:cNvSpPr>
            <a:spLocks noGrp="1"/>
          </p:cNvSpPr>
          <p:nvPr>
            <p:ph idx="1"/>
          </p:nvPr>
        </p:nvSpPr>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dirty="0"/>
          </a:p>
        </p:txBody>
      </p:sp>
      <p:sp>
        <p:nvSpPr>
          <p:cNvPr id="4" name="Tijdelijke aanduiding voor datum 3"/>
          <p:cNvSpPr>
            <a:spLocks noGrp="1"/>
          </p:cNvSpPr>
          <p:nvPr>
            <p:ph type="dt" sz="half" idx="10"/>
          </p:nvPr>
        </p:nvSpPr>
        <p:spPr/>
        <p:txBody>
          <a:bodyPr/>
          <a:lstStyle/>
          <a:p>
            <a:fld id="{F0336429-3699-4327-8081-5522D22D1FBD}" type="datetime1">
              <a:rPr lang="nl-NL" smtClean="0"/>
              <a:pPr/>
              <a:t>14-11-2013</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D64AA72A-741F-4994-AA07-3CC9C222BFB3}" type="slidenum">
              <a:rPr lang="nl-NL" smtClean="0"/>
              <a:pPr/>
              <a:t>‹nr.›</a:t>
            </a:fld>
            <a:endParaRPr lang="nl-NL"/>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540000" y="4525200"/>
            <a:ext cx="8064529" cy="522298"/>
          </a:xfrm>
        </p:spPr>
        <p:txBody>
          <a:bodyPr anchor="t"/>
          <a:lstStyle>
            <a:lvl1pPr algn="l">
              <a:defRPr sz="2400" b="1" cap="all"/>
            </a:lvl1pPr>
          </a:lstStyle>
          <a:p>
            <a:r>
              <a:rPr lang="nl-NL" smtClean="0"/>
              <a:t>Klik om de stijl te bewerken</a:t>
            </a:r>
            <a:endParaRPr lang="nl-NL" dirty="0"/>
          </a:p>
        </p:txBody>
      </p:sp>
      <p:sp>
        <p:nvSpPr>
          <p:cNvPr id="3" name="Tijdelijke aanduiding voor tekst 2"/>
          <p:cNvSpPr>
            <a:spLocks noGrp="1"/>
          </p:cNvSpPr>
          <p:nvPr>
            <p:ph type="body" idx="1"/>
          </p:nvPr>
        </p:nvSpPr>
        <p:spPr>
          <a:xfrm>
            <a:off x="540000" y="4068000"/>
            <a:ext cx="8064529" cy="477834"/>
          </a:xfrm>
        </p:spPr>
        <p:txBody>
          <a:bodyPr anchor="b"/>
          <a:lstStyle>
            <a:lvl1pPr marL="0" indent="0">
              <a:buNone/>
              <a:defRPr sz="2000">
                <a:solidFill>
                  <a:srgbClr val="00477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smtClean="0"/>
              <a:t>Klik om de modelstijlen te bewerken</a:t>
            </a:r>
          </a:p>
        </p:txBody>
      </p:sp>
      <p:sp>
        <p:nvSpPr>
          <p:cNvPr id="4" name="Tijdelijke aanduiding voor datum 3"/>
          <p:cNvSpPr>
            <a:spLocks noGrp="1"/>
          </p:cNvSpPr>
          <p:nvPr>
            <p:ph type="dt" sz="half" idx="10"/>
          </p:nvPr>
        </p:nvSpPr>
        <p:spPr/>
        <p:txBody>
          <a:bodyPr/>
          <a:lstStyle/>
          <a:p>
            <a:fld id="{B8AFA402-CEAC-4016-B0EC-ED4C7A95C3A7}" type="datetime1">
              <a:rPr lang="nl-NL" smtClean="0"/>
              <a:pPr/>
              <a:t>14-11-2013</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D64AA72A-741F-4994-AA07-3CC9C222BFB3}" type="slidenum">
              <a:rPr lang="nl-NL" smtClean="0"/>
              <a:pPr/>
              <a:t>‹nr.›</a:t>
            </a:fld>
            <a:endParaRPr lang="nl-NL"/>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inhoud 2"/>
          <p:cNvSpPr>
            <a:spLocks noGrp="1"/>
          </p:cNvSpPr>
          <p:nvPr>
            <p:ph sz="half" idx="1"/>
          </p:nvPr>
        </p:nvSpPr>
        <p:spPr>
          <a:xfrm>
            <a:off x="540000" y="1144800"/>
            <a:ext cx="4038600" cy="4498778"/>
          </a:xfrm>
        </p:spPr>
        <p:txBody>
          <a:bodyPr/>
          <a:lstStyle>
            <a:lvl1pPr>
              <a:defRPr sz="2400"/>
            </a:lvl1pPr>
            <a:lvl2pPr>
              <a:defRPr sz="2000"/>
            </a:lvl2pPr>
            <a:lvl3pPr>
              <a:defRPr sz="1800"/>
            </a:lvl3pPr>
            <a:lvl4pPr>
              <a:defRPr sz="1600"/>
            </a:lvl4pPr>
            <a:lvl5pPr>
              <a:defRPr sz="14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dirty="0"/>
          </a:p>
        </p:txBody>
      </p:sp>
      <p:sp>
        <p:nvSpPr>
          <p:cNvPr id="4" name="Tijdelijke aanduiding voor inhoud 3"/>
          <p:cNvSpPr>
            <a:spLocks noGrp="1"/>
          </p:cNvSpPr>
          <p:nvPr>
            <p:ph sz="half" idx="2"/>
          </p:nvPr>
        </p:nvSpPr>
        <p:spPr>
          <a:xfrm>
            <a:off x="4786314" y="1144800"/>
            <a:ext cx="3900486" cy="4498778"/>
          </a:xfrm>
        </p:spPr>
        <p:txBody>
          <a:bodyPr/>
          <a:lstStyle>
            <a:lvl1pPr>
              <a:defRPr sz="2400"/>
            </a:lvl1pPr>
            <a:lvl2pPr>
              <a:defRPr sz="2000"/>
            </a:lvl2pPr>
            <a:lvl3pPr>
              <a:defRPr sz="1800"/>
            </a:lvl3pPr>
            <a:lvl4pPr>
              <a:defRPr sz="1600"/>
            </a:lvl4pPr>
            <a:lvl5pPr>
              <a:defRPr sz="14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dirty="0"/>
          </a:p>
        </p:txBody>
      </p:sp>
      <p:sp>
        <p:nvSpPr>
          <p:cNvPr id="5" name="Tijdelijke aanduiding voor datum 4"/>
          <p:cNvSpPr>
            <a:spLocks noGrp="1"/>
          </p:cNvSpPr>
          <p:nvPr>
            <p:ph type="dt" sz="half" idx="10"/>
          </p:nvPr>
        </p:nvSpPr>
        <p:spPr/>
        <p:txBody>
          <a:bodyPr/>
          <a:lstStyle/>
          <a:p>
            <a:fld id="{2102C9F7-6881-41FD-9E59-9225E4A136D8}" type="datetime1">
              <a:rPr lang="nl-NL" smtClean="0"/>
              <a:pPr/>
              <a:t>14-11-2013</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D64AA72A-741F-4994-AA07-3CC9C222BFB3}" type="slidenum">
              <a:rPr lang="nl-NL" smtClean="0"/>
              <a:pPr/>
              <a:t>‹nr.›</a:t>
            </a:fld>
            <a:endParaRPr lang="nl-NL"/>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NL" smtClean="0"/>
              <a:t>Klik om de stijl te bewerken</a:t>
            </a:r>
            <a:endParaRPr lang="nl-NL" dirty="0"/>
          </a:p>
        </p:txBody>
      </p:sp>
      <p:sp>
        <p:nvSpPr>
          <p:cNvPr id="3" name="Tijdelijke aanduiding voor tekst 2"/>
          <p:cNvSpPr>
            <a:spLocks noGrp="1"/>
          </p:cNvSpPr>
          <p:nvPr>
            <p:ph type="body" idx="1"/>
          </p:nvPr>
        </p:nvSpPr>
        <p:spPr>
          <a:xfrm>
            <a:off x="540000" y="1144800"/>
            <a:ext cx="4040188" cy="432000"/>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4" name="Tijdelijke aanduiding voor inhoud 3"/>
          <p:cNvSpPr>
            <a:spLocks noGrp="1"/>
          </p:cNvSpPr>
          <p:nvPr>
            <p:ph sz="half" idx="2"/>
          </p:nvPr>
        </p:nvSpPr>
        <p:spPr>
          <a:xfrm>
            <a:off x="540000" y="1643050"/>
            <a:ext cx="4040188" cy="4071966"/>
          </a:xfrm>
        </p:spPr>
        <p:txBody>
          <a:bodyPr/>
          <a:lstStyle>
            <a:lvl1pPr>
              <a:defRPr sz="2000"/>
            </a:lvl1pPr>
            <a:lvl2pPr>
              <a:defRPr sz="1800"/>
            </a:lvl2pPr>
            <a:lvl3pPr>
              <a:defRPr sz="1600"/>
            </a:lvl3pPr>
            <a:lvl4pPr>
              <a:defRPr sz="1400"/>
            </a:lvl4pPr>
            <a:lvl5pPr>
              <a:defRPr sz="12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dirty="0"/>
          </a:p>
        </p:txBody>
      </p:sp>
      <p:sp>
        <p:nvSpPr>
          <p:cNvPr id="5" name="Tijdelijke aanduiding voor tekst 4"/>
          <p:cNvSpPr>
            <a:spLocks noGrp="1"/>
          </p:cNvSpPr>
          <p:nvPr>
            <p:ph type="body" sz="quarter" idx="3"/>
          </p:nvPr>
        </p:nvSpPr>
        <p:spPr>
          <a:xfrm>
            <a:off x="4786314" y="1144800"/>
            <a:ext cx="3900486" cy="432000"/>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6" name="Tijdelijke aanduiding voor inhoud 5"/>
          <p:cNvSpPr>
            <a:spLocks noGrp="1"/>
          </p:cNvSpPr>
          <p:nvPr>
            <p:ph sz="quarter" idx="4"/>
          </p:nvPr>
        </p:nvSpPr>
        <p:spPr>
          <a:xfrm>
            <a:off x="4786314" y="1643050"/>
            <a:ext cx="3900486" cy="4071966"/>
          </a:xfrm>
        </p:spPr>
        <p:txBody>
          <a:bodyPr/>
          <a:lstStyle>
            <a:lvl1pPr>
              <a:defRPr sz="2000"/>
            </a:lvl1pPr>
            <a:lvl2pPr>
              <a:defRPr sz="1800"/>
            </a:lvl2pPr>
            <a:lvl3pPr>
              <a:defRPr sz="1600"/>
            </a:lvl3pPr>
            <a:lvl4pPr>
              <a:defRPr sz="1400"/>
            </a:lvl4pPr>
            <a:lvl5pPr>
              <a:defRPr sz="12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dirty="0"/>
          </a:p>
        </p:txBody>
      </p:sp>
      <p:sp>
        <p:nvSpPr>
          <p:cNvPr id="7" name="Tijdelijke aanduiding voor datum 6"/>
          <p:cNvSpPr>
            <a:spLocks noGrp="1"/>
          </p:cNvSpPr>
          <p:nvPr>
            <p:ph type="dt" sz="half" idx="10"/>
          </p:nvPr>
        </p:nvSpPr>
        <p:spPr/>
        <p:txBody>
          <a:bodyPr/>
          <a:lstStyle/>
          <a:p>
            <a:fld id="{5FD1B972-3A66-49C6-8EA0-4A28B8044ED7}" type="datetime1">
              <a:rPr lang="nl-NL" smtClean="0"/>
              <a:pPr/>
              <a:t>14-11-2013</a:t>
            </a:fld>
            <a:endParaRPr lang="nl-NL"/>
          </a:p>
        </p:txBody>
      </p:sp>
      <p:sp>
        <p:nvSpPr>
          <p:cNvPr id="8" name="Tijdelijke aanduiding voor voettekst 7"/>
          <p:cNvSpPr>
            <a:spLocks noGrp="1"/>
          </p:cNvSpPr>
          <p:nvPr>
            <p:ph type="ftr" sz="quarter" idx="11"/>
          </p:nvPr>
        </p:nvSpPr>
        <p:spPr/>
        <p:txBody>
          <a:bodyPr/>
          <a:lstStyle/>
          <a:p>
            <a:endParaRPr lang="nl-NL"/>
          </a:p>
        </p:txBody>
      </p:sp>
      <p:sp>
        <p:nvSpPr>
          <p:cNvPr id="9" name="Tijdelijke aanduiding voor dianummer 8"/>
          <p:cNvSpPr>
            <a:spLocks noGrp="1"/>
          </p:cNvSpPr>
          <p:nvPr>
            <p:ph type="sldNum" sz="quarter" idx="12"/>
          </p:nvPr>
        </p:nvSpPr>
        <p:spPr/>
        <p:txBody>
          <a:bodyPr/>
          <a:lstStyle/>
          <a:p>
            <a:fld id="{D64AA72A-741F-4994-AA07-3CC9C222BFB3}" type="slidenum">
              <a:rPr lang="nl-NL" smtClean="0"/>
              <a:pPr/>
              <a:t>‹nr.›</a:t>
            </a:fld>
            <a:endParaRPr lang="nl-NL"/>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datum 2"/>
          <p:cNvSpPr>
            <a:spLocks noGrp="1"/>
          </p:cNvSpPr>
          <p:nvPr>
            <p:ph type="dt" sz="half" idx="10"/>
          </p:nvPr>
        </p:nvSpPr>
        <p:spPr/>
        <p:txBody>
          <a:bodyPr/>
          <a:lstStyle/>
          <a:p>
            <a:fld id="{AAF14950-1C5B-4CDA-9205-8826AED757F5}" type="datetime1">
              <a:rPr lang="nl-NL" smtClean="0"/>
              <a:pPr/>
              <a:t>14-11-2013</a:t>
            </a:fld>
            <a:endParaRPr lang="nl-NL"/>
          </a:p>
        </p:txBody>
      </p:sp>
      <p:sp>
        <p:nvSpPr>
          <p:cNvPr id="4" name="Tijdelijke aanduiding voor voettekst 3"/>
          <p:cNvSpPr>
            <a:spLocks noGrp="1"/>
          </p:cNvSpPr>
          <p:nvPr>
            <p:ph type="ftr" sz="quarter" idx="11"/>
          </p:nvPr>
        </p:nvSpPr>
        <p:spPr/>
        <p:txBody>
          <a:bodyPr/>
          <a:lstStyle/>
          <a:p>
            <a:endParaRPr lang="nl-NL"/>
          </a:p>
        </p:txBody>
      </p:sp>
      <p:sp>
        <p:nvSpPr>
          <p:cNvPr id="5" name="Tijdelijke aanduiding voor dianummer 4"/>
          <p:cNvSpPr>
            <a:spLocks noGrp="1"/>
          </p:cNvSpPr>
          <p:nvPr>
            <p:ph type="sldNum" sz="quarter" idx="12"/>
          </p:nvPr>
        </p:nvSpPr>
        <p:spPr/>
        <p:txBody>
          <a:bodyPr/>
          <a:lstStyle/>
          <a:p>
            <a:fld id="{D64AA72A-741F-4994-AA07-3CC9C222BFB3}" type="slidenum">
              <a:rPr lang="nl-NL" smtClean="0"/>
              <a:pPr/>
              <a:t>‹nr.›</a:t>
            </a:fld>
            <a:endParaRPr lang="nl-NL"/>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p>
            <a:fld id="{A9BC87DB-A30C-4E29-B6BF-1FF8EA6F2F15}" type="datetime1">
              <a:rPr lang="nl-NL" smtClean="0"/>
              <a:pPr/>
              <a:t>14-11-2013</a:t>
            </a:fld>
            <a:endParaRPr lang="nl-NL"/>
          </a:p>
        </p:txBody>
      </p:sp>
      <p:sp>
        <p:nvSpPr>
          <p:cNvPr id="3" name="Tijdelijke aanduiding voor voettekst 2"/>
          <p:cNvSpPr>
            <a:spLocks noGrp="1"/>
          </p:cNvSpPr>
          <p:nvPr>
            <p:ph type="ftr" sz="quarter" idx="11"/>
          </p:nvPr>
        </p:nvSpPr>
        <p:spPr/>
        <p:txBody>
          <a:bodyPr/>
          <a:lstStyle/>
          <a:p>
            <a:endParaRPr lang="nl-NL"/>
          </a:p>
        </p:txBody>
      </p:sp>
      <p:sp>
        <p:nvSpPr>
          <p:cNvPr id="4" name="Tijdelijke aanduiding voor dianummer 3"/>
          <p:cNvSpPr>
            <a:spLocks noGrp="1"/>
          </p:cNvSpPr>
          <p:nvPr>
            <p:ph type="sldNum" sz="quarter" idx="12"/>
          </p:nvPr>
        </p:nvSpPr>
        <p:spPr/>
        <p:txBody>
          <a:bodyPr/>
          <a:lstStyle/>
          <a:p>
            <a:fld id="{D64AA72A-741F-4994-AA07-3CC9C222BFB3}" type="slidenum">
              <a:rPr lang="nl-NL" smtClean="0"/>
              <a:pPr/>
              <a:t>‹nr.›</a:t>
            </a:fld>
            <a:endParaRPr lang="nl-NL"/>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540000" y="489600"/>
            <a:ext cx="8318280" cy="417600"/>
          </a:xfrm>
        </p:spPr>
        <p:txBody>
          <a:bodyPr anchor="b"/>
          <a:lstStyle>
            <a:lvl1pPr algn="l">
              <a:defRPr sz="2000" b="1"/>
            </a:lvl1pPr>
          </a:lstStyle>
          <a:p>
            <a:r>
              <a:rPr lang="nl-NL" smtClean="0"/>
              <a:t>Klik om de stijl te bewerken</a:t>
            </a:r>
            <a:endParaRPr lang="nl-NL" dirty="0"/>
          </a:p>
        </p:txBody>
      </p:sp>
      <p:sp>
        <p:nvSpPr>
          <p:cNvPr id="3" name="Tijdelijke aanduiding voor inhoud 2"/>
          <p:cNvSpPr>
            <a:spLocks noGrp="1"/>
          </p:cNvSpPr>
          <p:nvPr>
            <p:ph idx="1"/>
          </p:nvPr>
        </p:nvSpPr>
        <p:spPr>
          <a:xfrm>
            <a:off x="3714744" y="1144800"/>
            <a:ext cx="5143536" cy="4498778"/>
          </a:xfrm>
        </p:spPr>
        <p:txBody>
          <a:bodyPr>
            <a:normAutofit/>
          </a:bodyPr>
          <a:lstStyle>
            <a:lvl1pPr>
              <a:buNone/>
              <a:defRPr sz="2000"/>
            </a:lvl1pPr>
            <a:lvl2pPr>
              <a:buNone/>
              <a:defRPr sz="2000"/>
            </a:lvl2pPr>
            <a:lvl3pPr>
              <a:buNone/>
              <a:defRPr sz="1800"/>
            </a:lvl3pPr>
            <a:lvl4pPr>
              <a:buNone/>
              <a:defRPr sz="1600"/>
            </a:lvl4pPr>
            <a:lvl5pPr>
              <a:buNone/>
              <a:defRPr sz="1400"/>
            </a:lvl5pPr>
            <a:lvl6pPr>
              <a:defRPr sz="2000"/>
            </a:lvl6pPr>
            <a:lvl7pPr>
              <a:defRPr sz="2000"/>
            </a:lvl7pPr>
            <a:lvl8pPr>
              <a:defRPr sz="2000"/>
            </a:lvl8pPr>
            <a:lvl9pPr>
              <a:defRPr sz="2000"/>
            </a:lvl9pPr>
          </a:lstStyle>
          <a:p>
            <a:pPr lvl="0"/>
            <a:r>
              <a:rPr lang="nl-NL" smtClean="0"/>
              <a:t>Klik om de modelstijlen te bewerken</a:t>
            </a:r>
          </a:p>
        </p:txBody>
      </p:sp>
      <p:sp>
        <p:nvSpPr>
          <p:cNvPr id="4" name="Tijdelijke aanduiding voor tekst 3"/>
          <p:cNvSpPr>
            <a:spLocks noGrp="1"/>
          </p:cNvSpPr>
          <p:nvPr>
            <p:ph type="body" sz="half" idx="2"/>
          </p:nvPr>
        </p:nvSpPr>
        <p:spPr>
          <a:xfrm>
            <a:off x="540001" y="1144800"/>
            <a:ext cx="2674678" cy="449877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Tijdelijke aanduiding voor datum 4"/>
          <p:cNvSpPr>
            <a:spLocks noGrp="1"/>
          </p:cNvSpPr>
          <p:nvPr>
            <p:ph type="dt" sz="half" idx="10"/>
          </p:nvPr>
        </p:nvSpPr>
        <p:spPr/>
        <p:txBody>
          <a:bodyPr/>
          <a:lstStyle/>
          <a:p>
            <a:fld id="{F9308D99-95AA-40F2-87B4-9672268250EB}" type="datetime1">
              <a:rPr lang="nl-NL" smtClean="0"/>
              <a:pPr/>
              <a:t>14-11-2013</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D64AA72A-741F-4994-AA07-3CC9C222BFB3}" type="slidenum">
              <a:rPr lang="nl-NL" smtClean="0"/>
              <a:pPr/>
              <a:t>‹nr.›</a:t>
            </a:fld>
            <a:endParaRPr lang="nl-NL"/>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714348" y="500042"/>
            <a:ext cx="8072494" cy="566738"/>
          </a:xfrm>
        </p:spPr>
        <p:txBody>
          <a:bodyPr anchor="b"/>
          <a:lstStyle>
            <a:lvl1pPr algn="l">
              <a:defRPr sz="2400" b="1"/>
            </a:lvl1pPr>
          </a:lstStyle>
          <a:p>
            <a:r>
              <a:rPr lang="nl-NL" smtClean="0"/>
              <a:t>Klik om de stijl te bewerken</a:t>
            </a:r>
            <a:endParaRPr lang="nl-NL" dirty="0"/>
          </a:p>
        </p:txBody>
      </p:sp>
      <p:sp>
        <p:nvSpPr>
          <p:cNvPr id="3" name="Tijdelijke aanduiding voor afbeelding 2"/>
          <p:cNvSpPr>
            <a:spLocks noGrp="1"/>
          </p:cNvSpPr>
          <p:nvPr>
            <p:ph type="pic" idx="1"/>
          </p:nvPr>
        </p:nvSpPr>
        <p:spPr>
          <a:xfrm>
            <a:off x="714348" y="1714488"/>
            <a:ext cx="8072494" cy="37093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nl-NL" smtClean="0"/>
              <a:t>Klik op het pictogram als u een afbeelding wilt toevoegen</a:t>
            </a:r>
            <a:endParaRPr lang="nl-NL"/>
          </a:p>
        </p:txBody>
      </p:sp>
      <p:sp>
        <p:nvSpPr>
          <p:cNvPr id="4" name="Tijdelijke aanduiding voor tekst 3"/>
          <p:cNvSpPr>
            <a:spLocks noGrp="1"/>
          </p:cNvSpPr>
          <p:nvPr>
            <p:ph type="body" sz="half" idx="2"/>
          </p:nvPr>
        </p:nvSpPr>
        <p:spPr>
          <a:xfrm>
            <a:off x="714348" y="1214422"/>
            <a:ext cx="8072494" cy="347678"/>
          </a:xfrm>
        </p:spPr>
        <p:txBody>
          <a:bodyPr>
            <a:noAutofit/>
          </a:bodyPr>
          <a:lstStyle>
            <a:lvl1pPr marL="0" indent="0">
              <a:buNone/>
              <a:defRPr sz="20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Tijdelijke aanduiding voor datum 4"/>
          <p:cNvSpPr>
            <a:spLocks noGrp="1"/>
          </p:cNvSpPr>
          <p:nvPr>
            <p:ph type="dt" sz="half" idx="10"/>
          </p:nvPr>
        </p:nvSpPr>
        <p:spPr/>
        <p:txBody>
          <a:bodyPr/>
          <a:lstStyle/>
          <a:p>
            <a:fld id="{1E16F7B2-4531-4D40-B119-318963981080}" type="datetime1">
              <a:rPr lang="nl-NL" smtClean="0"/>
              <a:pPr/>
              <a:t>14-11-2013</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D64AA72A-741F-4994-AA07-3CC9C222BFB3}" type="slidenum">
              <a:rPr lang="nl-NL" smtClean="0"/>
              <a:pPr/>
              <a:t>‹nr.›</a:t>
            </a:fld>
            <a:endParaRPr lang="nl-NL"/>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verticale tekst 2"/>
          <p:cNvSpPr>
            <a:spLocks noGrp="1"/>
          </p:cNvSpPr>
          <p:nvPr>
            <p:ph type="body" orient="vert" idx="1"/>
          </p:nvPr>
        </p:nvSpPr>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10"/>
          </p:nvPr>
        </p:nvSpPr>
        <p:spPr/>
        <p:txBody>
          <a:bodyPr/>
          <a:lstStyle/>
          <a:p>
            <a:fld id="{9A594E61-1A38-47EC-8CDF-258C5D09D22D}" type="datetime1">
              <a:rPr lang="nl-NL" smtClean="0"/>
              <a:pPr/>
              <a:t>14-11-2013</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D64AA72A-741F-4994-AA07-3CC9C222BFB3}" type="slidenum">
              <a:rPr lang="nl-NL" smtClean="0"/>
              <a:pPr/>
              <a:t>‹nr.›</a:t>
            </a:fld>
            <a:endParaRPr lang="nl-NL"/>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8072462" y="274639"/>
            <a:ext cx="614338" cy="5440378"/>
          </a:xfrm>
        </p:spPr>
        <p:txBody>
          <a:bodyPr vert="eaVert"/>
          <a:lstStyle/>
          <a:p>
            <a:r>
              <a:rPr lang="nl-NL" smtClean="0"/>
              <a:t>Klik om de stijl te bewerken</a:t>
            </a:r>
            <a:endParaRPr lang="nl-NL" dirty="0"/>
          </a:p>
        </p:txBody>
      </p:sp>
      <p:sp>
        <p:nvSpPr>
          <p:cNvPr id="3" name="Tijdelijke aanduiding voor verticale tekst 2"/>
          <p:cNvSpPr>
            <a:spLocks noGrp="1"/>
          </p:cNvSpPr>
          <p:nvPr>
            <p:ph type="body" orient="vert" idx="1"/>
          </p:nvPr>
        </p:nvSpPr>
        <p:spPr>
          <a:xfrm>
            <a:off x="457200" y="274639"/>
            <a:ext cx="7329510" cy="5440378"/>
          </a:xfrm>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dirty="0"/>
          </a:p>
        </p:txBody>
      </p:sp>
      <p:sp>
        <p:nvSpPr>
          <p:cNvPr id="4" name="Tijdelijke aanduiding voor datum 3"/>
          <p:cNvSpPr>
            <a:spLocks noGrp="1"/>
          </p:cNvSpPr>
          <p:nvPr>
            <p:ph type="dt" sz="half" idx="10"/>
          </p:nvPr>
        </p:nvSpPr>
        <p:spPr/>
        <p:txBody>
          <a:bodyPr/>
          <a:lstStyle/>
          <a:p>
            <a:fld id="{BF2D3D2E-05D8-4D02-AFC7-7D8335F83818}" type="datetime1">
              <a:rPr lang="nl-NL" smtClean="0"/>
              <a:pPr/>
              <a:t>14-11-2013</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D64AA72A-741F-4994-AA07-3CC9C222BFB3}" type="slidenum">
              <a:rPr lang="nl-NL" smtClean="0"/>
              <a:pPr/>
              <a:t>‹nr.›</a:t>
            </a:fld>
            <a:endParaRPr lang="nl-NL"/>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Twee fotos links">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datum 2"/>
          <p:cNvSpPr>
            <a:spLocks noGrp="1"/>
          </p:cNvSpPr>
          <p:nvPr>
            <p:ph type="dt" sz="half" idx="10"/>
          </p:nvPr>
        </p:nvSpPr>
        <p:spPr/>
        <p:txBody>
          <a:bodyPr/>
          <a:lstStyle/>
          <a:p>
            <a:fld id="{3998D85E-083C-46FD-99AA-76B50D923D87}" type="datetime1">
              <a:rPr lang="nl-NL" smtClean="0"/>
              <a:pPr/>
              <a:t>14-11-2013</a:t>
            </a:fld>
            <a:endParaRPr lang="nl-NL"/>
          </a:p>
        </p:txBody>
      </p:sp>
      <p:sp>
        <p:nvSpPr>
          <p:cNvPr id="4" name="Tijdelijke aanduiding voor voettekst 3"/>
          <p:cNvSpPr>
            <a:spLocks noGrp="1"/>
          </p:cNvSpPr>
          <p:nvPr>
            <p:ph type="ftr" sz="quarter" idx="11"/>
          </p:nvPr>
        </p:nvSpPr>
        <p:spPr/>
        <p:txBody>
          <a:bodyPr/>
          <a:lstStyle/>
          <a:p>
            <a:endParaRPr lang="nl-NL" dirty="0"/>
          </a:p>
        </p:txBody>
      </p:sp>
      <p:sp>
        <p:nvSpPr>
          <p:cNvPr id="5" name="Tijdelijke aanduiding voor dianummer 4"/>
          <p:cNvSpPr>
            <a:spLocks noGrp="1"/>
          </p:cNvSpPr>
          <p:nvPr>
            <p:ph type="sldNum" sz="quarter" idx="12"/>
          </p:nvPr>
        </p:nvSpPr>
        <p:spPr/>
        <p:txBody>
          <a:bodyPr/>
          <a:lstStyle/>
          <a:p>
            <a:fld id="{D64AA72A-741F-4994-AA07-3CC9C222BFB3}" type="slidenum">
              <a:rPr lang="nl-NL" smtClean="0"/>
              <a:pPr/>
              <a:t>‹nr.›</a:t>
            </a:fld>
            <a:endParaRPr lang="nl-NL"/>
          </a:p>
        </p:txBody>
      </p:sp>
      <p:sp>
        <p:nvSpPr>
          <p:cNvPr id="7" name="Tijdelijke aanduiding voor afbeelding 6"/>
          <p:cNvSpPr>
            <a:spLocks noGrp="1"/>
          </p:cNvSpPr>
          <p:nvPr>
            <p:ph type="pic" sz="quarter" idx="13"/>
          </p:nvPr>
        </p:nvSpPr>
        <p:spPr>
          <a:xfrm>
            <a:off x="540000" y="1142984"/>
            <a:ext cx="1317356" cy="1944000"/>
          </a:xfrm>
        </p:spPr>
        <p:txBody>
          <a:bodyPr>
            <a:normAutofit/>
          </a:bodyPr>
          <a:lstStyle>
            <a:lvl1pPr>
              <a:buNone/>
              <a:defRPr sz="1600"/>
            </a:lvl1pPr>
          </a:lstStyle>
          <a:p>
            <a:r>
              <a:rPr lang="nl-NL" smtClean="0"/>
              <a:t>Klik op het pictogram als u een afbeelding wilt toevoegen</a:t>
            </a:r>
            <a:endParaRPr lang="nl-NL" dirty="0"/>
          </a:p>
        </p:txBody>
      </p:sp>
      <p:sp>
        <p:nvSpPr>
          <p:cNvPr id="9" name="Tijdelijke aanduiding voor afbeelding 8"/>
          <p:cNvSpPr>
            <a:spLocks noGrp="1"/>
          </p:cNvSpPr>
          <p:nvPr>
            <p:ph type="pic" sz="quarter" idx="14"/>
          </p:nvPr>
        </p:nvSpPr>
        <p:spPr>
          <a:xfrm>
            <a:off x="571500" y="3628140"/>
            <a:ext cx="1285856" cy="1944000"/>
          </a:xfrm>
        </p:spPr>
        <p:txBody>
          <a:bodyPr>
            <a:normAutofit/>
          </a:bodyPr>
          <a:lstStyle>
            <a:lvl1pPr>
              <a:buNone/>
              <a:defRPr sz="1600"/>
            </a:lvl1pPr>
          </a:lstStyle>
          <a:p>
            <a:r>
              <a:rPr lang="nl-NL" smtClean="0"/>
              <a:t>Klik op het pictogram als u een afbeelding wilt toevoegen</a:t>
            </a:r>
            <a:endParaRPr lang="nl-NL" dirty="0"/>
          </a:p>
        </p:txBody>
      </p:sp>
      <p:sp>
        <p:nvSpPr>
          <p:cNvPr id="11" name="Tijdelijke aanduiding voor tekst 10"/>
          <p:cNvSpPr>
            <a:spLocks noGrp="1"/>
          </p:cNvSpPr>
          <p:nvPr>
            <p:ph type="body" sz="quarter" idx="15"/>
          </p:nvPr>
        </p:nvSpPr>
        <p:spPr>
          <a:xfrm>
            <a:off x="2286000" y="1144800"/>
            <a:ext cx="6500813" cy="4427340"/>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dirty="0"/>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Twee fotos rechts">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datum 2"/>
          <p:cNvSpPr>
            <a:spLocks noGrp="1"/>
          </p:cNvSpPr>
          <p:nvPr>
            <p:ph type="dt" sz="half" idx="10"/>
          </p:nvPr>
        </p:nvSpPr>
        <p:spPr/>
        <p:txBody>
          <a:bodyPr/>
          <a:lstStyle/>
          <a:p>
            <a:fld id="{0521E705-2911-415E-9081-CC443C3ED564}" type="datetime1">
              <a:rPr lang="nl-NL" smtClean="0"/>
              <a:pPr/>
              <a:t>14-11-2013</a:t>
            </a:fld>
            <a:endParaRPr lang="nl-NL"/>
          </a:p>
        </p:txBody>
      </p:sp>
      <p:sp>
        <p:nvSpPr>
          <p:cNvPr id="4" name="Tijdelijke aanduiding voor voettekst 3"/>
          <p:cNvSpPr>
            <a:spLocks noGrp="1"/>
          </p:cNvSpPr>
          <p:nvPr>
            <p:ph type="ftr" sz="quarter" idx="11"/>
          </p:nvPr>
        </p:nvSpPr>
        <p:spPr/>
        <p:txBody>
          <a:bodyPr/>
          <a:lstStyle/>
          <a:p>
            <a:endParaRPr lang="nl-NL" dirty="0"/>
          </a:p>
        </p:txBody>
      </p:sp>
      <p:sp>
        <p:nvSpPr>
          <p:cNvPr id="5" name="Tijdelijke aanduiding voor dianummer 4"/>
          <p:cNvSpPr>
            <a:spLocks noGrp="1"/>
          </p:cNvSpPr>
          <p:nvPr>
            <p:ph type="sldNum" sz="quarter" idx="12"/>
          </p:nvPr>
        </p:nvSpPr>
        <p:spPr/>
        <p:txBody>
          <a:bodyPr/>
          <a:lstStyle/>
          <a:p>
            <a:fld id="{D64AA72A-741F-4994-AA07-3CC9C222BFB3}" type="slidenum">
              <a:rPr lang="nl-NL" smtClean="0"/>
              <a:pPr/>
              <a:t>‹nr.›</a:t>
            </a:fld>
            <a:endParaRPr lang="nl-NL"/>
          </a:p>
        </p:txBody>
      </p:sp>
      <p:sp>
        <p:nvSpPr>
          <p:cNvPr id="7" name="Tijdelijke aanduiding voor afbeelding 6"/>
          <p:cNvSpPr>
            <a:spLocks noGrp="1"/>
          </p:cNvSpPr>
          <p:nvPr>
            <p:ph type="pic" sz="quarter" idx="13"/>
          </p:nvPr>
        </p:nvSpPr>
        <p:spPr>
          <a:xfrm>
            <a:off x="7429520" y="1142984"/>
            <a:ext cx="1317356" cy="1944000"/>
          </a:xfrm>
        </p:spPr>
        <p:txBody>
          <a:bodyPr>
            <a:normAutofit/>
          </a:bodyPr>
          <a:lstStyle>
            <a:lvl1pPr>
              <a:buNone/>
              <a:defRPr sz="1600"/>
            </a:lvl1pPr>
          </a:lstStyle>
          <a:p>
            <a:r>
              <a:rPr lang="nl-NL" smtClean="0"/>
              <a:t>Klik op het pictogram als u een afbeelding wilt toevoegen</a:t>
            </a:r>
            <a:endParaRPr lang="nl-NL" dirty="0"/>
          </a:p>
        </p:txBody>
      </p:sp>
      <p:sp>
        <p:nvSpPr>
          <p:cNvPr id="9" name="Tijdelijke aanduiding voor afbeelding 8"/>
          <p:cNvSpPr>
            <a:spLocks noGrp="1"/>
          </p:cNvSpPr>
          <p:nvPr>
            <p:ph type="pic" sz="quarter" idx="14"/>
          </p:nvPr>
        </p:nvSpPr>
        <p:spPr>
          <a:xfrm>
            <a:off x="7429520" y="3643314"/>
            <a:ext cx="1285856" cy="1944000"/>
          </a:xfrm>
        </p:spPr>
        <p:txBody>
          <a:bodyPr>
            <a:normAutofit/>
          </a:bodyPr>
          <a:lstStyle>
            <a:lvl1pPr>
              <a:buNone/>
              <a:defRPr sz="1600"/>
            </a:lvl1pPr>
          </a:lstStyle>
          <a:p>
            <a:r>
              <a:rPr lang="nl-NL" smtClean="0"/>
              <a:t>Klik op het pictogram als u een afbeelding wilt toevoegen</a:t>
            </a:r>
            <a:endParaRPr lang="nl-NL" dirty="0"/>
          </a:p>
        </p:txBody>
      </p:sp>
      <p:sp>
        <p:nvSpPr>
          <p:cNvPr id="11" name="Tijdelijke aanduiding voor tekst 10"/>
          <p:cNvSpPr>
            <a:spLocks noGrp="1"/>
          </p:cNvSpPr>
          <p:nvPr>
            <p:ph type="body" sz="quarter" idx="15"/>
          </p:nvPr>
        </p:nvSpPr>
        <p:spPr>
          <a:xfrm>
            <a:off x="540000" y="1142984"/>
            <a:ext cx="6500813" cy="4427340"/>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dirty="0"/>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Drie fotos rechts">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datum 2"/>
          <p:cNvSpPr>
            <a:spLocks noGrp="1"/>
          </p:cNvSpPr>
          <p:nvPr>
            <p:ph type="dt" sz="half" idx="10"/>
          </p:nvPr>
        </p:nvSpPr>
        <p:spPr/>
        <p:txBody>
          <a:bodyPr/>
          <a:lstStyle/>
          <a:p>
            <a:fld id="{0E247A0C-A0F9-4786-96B8-5DEE391C93BB}" type="datetime1">
              <a:rPr lang="nl-NL" smtClean="0"/>
              <a:pPr/>
              <a:t>14-11-2013</a:t>
            </a:fld>
            <a:endParaRPr lang="nl-NL"/>
          </a:p>
        </p:txBody>
      </p:sp>
      <p:sp>
        <p:nvSpPr>
          <p:cNvPr id="4" name="Tijdelijke aanduiding voor voettekst 3"/>
          <p:cNvSpPr>
            <a:spLocks noGrp="1"/>
          </p:cNvSpPr>
          <p:nvPr>
            <p:ph type="ftr" sz="quarter" idx="11"/>
          </p:nvPr>
        </p:nvSpPr>
        <p:spPr/>
        <p:txBody>
          <a:bodyPr/>
          <a:lstStyle/>
          <a:p>
            <a:endParaRPr lang="nl-NL" dirty="0"/>
          </a:p>
        </p:txBody>
      </p:sp>
      <p:sp>
        <p:nvSpPr>
          <p:cNvPr id="5" name="Tijdelijke aanduiding voor dianummer 4"/>
          <p:cNvSpPr>
            <a:spLocks noGrp="1"/>
          </p:cNvSpPr>
          <p:nvPr>
            <p:ph type="sldNum" sz="quarter" idx="12"/>
          </p:nvPr>
        </p:nvSpPr>
        <p:spPr/>
        <p:txBody>
          <a:bodyPr/>
          <a:lstStyle/>
          <a:p>
            <a:fld id="{D64AA72A-741F-4994-AA07-3CC9C222BFB3}" type="slidenum">
              <a:rPr lang="nl-NL" smtClean="0"/>
              <a:pPr/>
              <a:t>‹nr.›</a:t>
            </a:fld>
            <a:endParaRPr lang="nl-NL"/>
          </a:p>
        </p:txBody>
      </p:sp>
      <p:sp>
        <p:nvSpPr>
          <p:cNvPr id="8" name="Tijdelijke aanduiding voor afbeelding 7"/>
          <p:cNvSpPr>
            <a:spLocks noGrp="1"/>
          </p:cNvSpPr>
          <p:nvPr>
            <p:ph type="pic" sz="quarter" idx="13"/>
          </p:nvPr>
        </p:nvSpPr>
        <p:spPr>
          <a:xfrm>
            <a:off x="7286644" y="1152000"/>
            <a:ext cx="1368000" cy="1368000"/>
          </a:xfrm>
        </p:spPr>
        <p:txBody>
          <a:bodyPr>
            <a:normAutofit/>
          </a:bodyPr>
          <a:lstStyle>
            <a:lvl1pPr>
              <a:buNone/>
              <a:defRPr sz="1400"/>
            </a:lvl1pPr>
          </a:lstStyle>
          <a:p>
            <a:r>
              <a:rPr lang="nl-NL" smtClean="0"/>
              <a:t>Klik op het pictogram als u een afbeelding wilt toevoegen</a:t>
            </a:r>
            <a:endParaRPr lang="nl-NL"/>
          </a:p>
        </p:txBody>
      </p:sp>
      <p:sp>
        <p:nvSpPr>
          <p:cNvPr id="10" name="Tijdelijke aanduiding voor afbeelding 9"/>
          <p:cNvSpPr>
            <a:spLocks noGrp="1"/>
          </p:cNvSpPr>
          <p:nvPr>
            <p:ph type="pic" sz="quarter" idx="14"/>
          </p:nvPr>
        </p:nvSpPr>
        <p:spPr>
          <a:xfrm>
            <a:off x="7286644" y="2714620"/>
            <a:ext cx="1368000" cy="1368000"/>
          </a:xfrm>
        </p:spPr>
        <p:txBody>
          <a:bodyPr>
            <a:normAutofit/>
          </a:bodyPr>
          <a:lstStyle>
            <a:lvl1pPr>
              <a:buNone/>
              <a:defRPr sz="1400"/>
            </a:lvl1pPr>
          </a:lstStyle>
          <a:p>
            <a:r>
              <a:rPr lang="nl-NL" smtClean="0"/>
              <a:t>Klik op het pictogram als u een afbeelding wilt toevoegen</a:t>
            </a:r>
            <a:endParaRPr lang="nl-NL"/>
          </a:p>
        </p:txBody>
      </p:sp>
      <p:sp>
        <p:nvSpPr>
          <p:cNvPr id="12" name="Tijdelijke aanduiding voor afbeelding 11"/>
          <p:cNvSpPr>
            <a:spLocks noGrp="1"/>
          </p:cNvSpPr>
          <p:nvPr>
            <p:ph type="pic" sz="quarter" idx="15"/>
          </p:nvPr>
        </p:nvSpPr>
        <p:spPr>
          <a:xfrm>
            <a:off x="7286644" y="4286256"/>
            <a:ext cx="1368000" cy="1368000"/>
          </a:xfrm>
        </p:spPr>
        <p:txBody>
          <a:bodyPr>
            <a:normAutofit/>
          </a:bodyPr>
          <a:lstStyle>
            <a:lvl1pPr>
              <a:buNone/>
              <a:defRPr sz="1400"/>
            </a:lvl1pPr>
          </a:lstStyle>
          <a:p>
            <a:r>
              <a:rPr lang="nl-NL" smtClean="0"/>
              <a:t>Klik op het pictogram als u een afbeelding wilt toevoegen</a:t>
            </a:r>
            <a:endParaRPr lang="nl-NL"/>
          </a:p>
        </p:txBody>
      </p:sp>
      <p:sp>
        <p:nvSpPr>
          <p:cNvPr id="16" name="Tijdelijke aanduiding voor tekst 15"/>
          <p:cNvSpPr>
            <a:spLocks noGrp="1"/>
          </p:cNvSpPr>
          <p:nvPr>
            <p:ph type="body" sz="quarter" idx="16"/>
          </p:nvPr>
        </p:nvSpPr>
        <p:spPr>
          <a:xfrm>
            <a:off x="540000" y="1144800"/>
            <a:ext cx="6500813" cy="4498778"/>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Drie fotos links">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datum 2"/>
          <p:cNvSpPr>
            <a:spLocks noGrp="1"/>
          </p:cNvSpPr>
          <p:nvPr>
            <p:ph type="dt" sz="half" idx="10"/>
          </p:nvPr>
        </p:nvSpPr>
        <p:spPr/>
        <p:txBody>
          <a:bodyPr/>
          <a:lstStyle/>
          <a:p>
            <a:fld id="{B6797F63-3BFA-4C6C-968F-DBD381027F38}" type="datetime1">
              <a:rPr lang="nl-NL" smtClean="0"/>
              <a:pPr/>
              <a:t>14-11-2013</a:t>
            </a:fld>
            <a:endParaRPr lang="nl-NL"/>
          </a:p>
        </p:txBody>
      </p:sp>
      <p:sp>
        <p:nvSpPr>
          <p:cNvPr id="4" name="Tijdelijke aanduiding voor voettekst 3"/>
          <p:cNvSpPr>
            <a:spLocks noGrp="1"/>
          </p:cNvSpPr>
          <p:nvPr>
            <p:ph type="ftr" sz="quarter" idx="11"/>
          </p:nvPr>
        </p:nvSpPr>
        <p:spPr/>
        <p:txBody>
          <a:bodyPr/>
          <a:lstStyle/>
          <a:p>
            <a:endParaRPr lang="nl-NL" dirty="0"/>
          </a:p>
        </p:txBody>
      </p:sp>
      <p:sp>
        <p:nvSpPr>
          <p:cNvPr id="5" name="Tijdelijke aanduiding voor dianummer 4"/>
          <p:cNvSpPr>
            <a:spLocks noGrp="1"/>
          </p:cNvSpPr>
          <p:nvPr>
            <p:ph type="sldNum" sz="quarter" idx="12"/>
          </p:nvPr>
        </p:nvSpPr>
        <p:spPr/>
        <p:txBody>
          <a:bodyPr/>
          <a:lstStyle/>
          <a:p>
            <a:fld id="{D64AA72A-741F-4994-AA07-3CC9C222BFB3}" type="slidenum">
              <a:rPr lang="nl-NL" smtClean="0"/>
              <a:pPr/>
              <a:t>‹nr.›</a:t>
            </a:fld>
            <a:endParaRPr lang="nl-NL"/>
          </a:p>
        </p:txBody>
      </p:sp>
      <p:sp>
        <p:nvSpPr>
          <p:cNvPr id="8" name="Tijdelijke aanduiding voor afbeelding 7"/>
          <p:cNvSpPr>
            <a:spLocks noGrp="1"/>
          </p:cNvSpPr>
          <p:nvPr>
            <p:ph type="pic" sz="quarter" idx="13"/>
          </p:nvPr>
        </p:nvSpPr>
        <p:spPr>
          <a:xfrm>
            <a:off x="500034" y="1142984"/>
            <a:ext cx="1368000" cy="1368000"/>
          </a:xfrm>
        </p:spPr>
        <p:txBody>
          <a:bodyPr>
            <a:normAutofit/>
          </a:bodyPr>
          <a:lstStyle>
            <a:lvl1pPr>
              <a:buNone/>
              <a:defRPr sz="1400"/>
            </a:lvl1pPr>
          </a:lstStyle>
          <a:p>
            <a:r>
              <a:rPr lang="nl-NL" smtClean="0"/>
              <a:t>Klik op het pictogram als u een afbeelding wilt toevoegen</a:t>
            </a:r>
            <a:endParaRPr lang="nl-NL"/>
          </a:p>
        </p:txBody>
      </p:sp>
      <p:sp>
        <p:nvSpPr>
          <p:cNvPr id="10" name="Tijdelijke aanduiding voor afbeelding 9"/>
          <p:cNvSpPr>
            <a:spLocks noGrp="1"/>
          </p:cNvSpPr>
          <p:nvPr>
            <p:ph type="pic" sz="quarter" idx="14"/>
          </p:nvPr>
        </p:nvSpPr>
        <p:spPr>
          <a:xfrm>
            <a:off x="500034" y="2714620"/>
            <a:ext cx="1368000" cy="1368000"/>
          </a:xfrm>
        </p:spPr>
        <p:txBody>
          <a:bodyPr>
            <a:normAutofit/>
          </a:bodyPr>
          <a:lstStyle>
            <a:lvl1pPr>
              <a:buNone/>
              <a:defRPr sz="1400"/>
            </a:lvl1pPr>
          </a:lstStyle>
          <a:p>
            <a:r>
              <a:rPr lang="nl-NL" smtClean="0"/>
              <a:t>Klik op het pictogram als u een afbeelding wilt toevoegen</a:t>
            </a:r>
            <a:endParaRPr lang="nl-NL"/>
          </a:p>
        </p:txBody>
      </p:sp>
      <p:sp>
        <p:nvSpPr>
          <p:cNvPr id="12" name="Tijdelijke aanduiding voor afbeelding 11"/>
          <p:cNvSpPr>
            <a:spLocks noGrp="1"/>
          </p:cNvSpPr>
          <p:nvPr>
            <p:ph type="pic" sz="quarter" idx="15"/>
          </p:nvPr>
        </p:nvSpPr>
        <p:spPr>
          <a:xfrm>
            <a:off x="500034" y="4286256"/>
            <a:ext cx="1368000" cy="1368000"/>
          </a:xfrm>
        </p:spPr>
        <p:txBody>
          <a:bodyPr>
            <a:normAutofit/>
          </a:bodyPr>
          <a:lstStyle>
            <a:lvl1pPr>
              <a:buNone/>
              <a:defRPr sz="1400"/>
            </a:lvl1pPr>
          </a:lstStyle>
          <a:p>
            <a:r>
              <a:rPr lang="nl-NL" smtClean="0"/>
              <a:t>Klik op het pictogram als u een afbeelding wilt toevoegen</a:t>
            </a:r>
            <a:endParaRPr lang="nl-NL"/>
          </a:p>
        </p:txBody>
      </p:sp>
      <p:sp>
        <p:nvSpPr>
          <p:cNvPr id="16" name="Tijdelijke aanduiding voor tekst 15"/>
          <p:cNvSpPr>
            <a:spLocks noGrp="1"/>
          </p:cNvSpPr>
          <p:nvPr>
            <p:ph type="body" sz="quarter" idx="16"/>
          </p:nvPr>
        </p:nvSpPr>
        <p:spPr>
          <a:xfrm>
            <a:off x="2286029" y="1144800"/>
            <a:ext cx="6500813" cy="4498778"/>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Drie fotos onder">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datum 2"/>
          <p:cNvSpPr>
            <a:spLocks noGrp="1"/>
          </p:cNvSpPr>
          <p:nvPr>
            <p:ph type="dt" sz="half" idx="10"/>
          </p:nvPr>
        </p:nvSpPr>
        <p:spPr/>
        <p:txBody>
          <a:bodyPr/>
          <a:lstStyle/>
          <a:p>
            <a:fld id="{20143492-5074-46AB-AB71-FC4F97350593}" type="datetime1">
              <a:rPr lang="nl-NL" smtClean="0"/>
              <a:pPr/>
              <a:t>14-11-2013</a:t>
            </a:fld>
            <a:endParaRPr lang="nl-NL"/>
          </a:p>
        </p:txBody>
      </p:sp>
      <p:sp>
        <p:nvSpPr>
          <p:cNvPr id="4" name="Tijdelijke aanduiding voor voettekst 3"/>
          <p:cNvSpPr>
            <a:spLocks noGrp="1"/>
          </p:cNvSpPr>
          <p:nvPr>
            <p:ph type="ftr" sz="quarter" idx="11"/>
          </p:nvPr>
        </p:nvSpPr>
        <p:spPr/>
        <p:txBody>
          <a:bodyPr/>
          <a:lstStyle/>
          <a:p>
            <a:endParaRPr lang="nl-NL" dirty="0"/>
          </a:p>
        </p:txBody>
      </p:sp>
      <p:sp>
        <p:nvSpPr>
          <p:cNvPr id="5" name="Tijdelijke aanduiding voor dianummer 4"/>
          <p:cNvSpPr>
            <a:spLocks noGrp="1"/>
          </p:cNvSpPr>
          <p:nvPr>
            <p:ph type="sldNum" sz="quarter" idx="12"/>
          </p:nvPr>
        </p:nvSpPr>
        <p:spPr/>
        <p:txBody>
          <a:bodyPr/>
          <a:lstStyle/>
          <a:p>
            <a:fld id="{D64AA72A-741F-4994-AA07-3CC9C222BFB3}" type="slidenum">
              <a:rPr lang="nl-NL" smtClean="0"/>
              <a:pPr/>
              <a:t>‹nr.›</a:t>
            </a:fld>
            <a:endParaRPr lang="nl-NL"/>
          </a:p>
        </p:txBody>
      </p:sp>
      <p:sp>
        <p:nvSpPr>
          <p:cNvPr id="7" name="Tijdelijke aanduiding voor tekst 6"/>
          <p:cNvSpPr>
            <a:spLocks noGrp="1"/>
          </p:cNvSpPr>
          <p:nvPr>
            <p:ph type="body" sz="quarter" idx="13"/>
          </p:nvPr>
        </p:nvSpPr>
        <p:spPr>
          <a:xfrm>
            <a:off x="540000" y="1144800"/>
            <a:ext cx="8175404" cy="2998580"/>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9" name="Tijdelijke aanduiding voor afbeelding 8"/>
          <p:cNvSpPr>
            <a:spLocks noGrp="1"/>
          </p:cNvSpPr>
          <p:nvPr>
            <p:ph type="pic" sz="quarter" idx="14"/>
          </p:nvPr>
        </p:nvSpPr>
        <p:spPr>
          <a:xfrm>
            <a:off x="540000" y="4275578"/>
            <a:ext cx="1368000" cy="1368000"/>
          </a:xfrm>
        </p:spPr>
        <p:txBody>
          <a:bodyPr>
            <a:normAutofit/>
          </a:bodyPr>
          <a:lstStyle>
            <a:lvl1pPr>
              <a:buNone/>
              <a:defRPr sz="1800"/>
            </a:lvl1pPr>
          </a:lstStyle>
          <a:p>
            <a:r>
              <a:rPr lang="nl-NL" smtClean="0"/>
              <a:t>Klik op het pictogram als u een afbeelding wilt toevoegen</a:t>
            </a:r>
            <a:endParaRPr lang="nl-NL"/>
          </a:p>
        </p:txBody>
      </p:sp>
      <p:sp>
        <p:nvSpPr>
          <p:cNvPr id="11" name="Tijdelijke aanduiding voor afbeelding 10"/>
          <p:cNvSpPr>
            <a:spLocks noGrp="1"/>
          </p:cNvSpPr>
          <p:nvPr>
            <p:ph type="pic" sz="quarter" idx="15"/>
          </p:nvPr>
        </p:nvSpPr>
        <p:spPr>
          <a:xfrm>
            <a:off x="3918380" y="4275578"/>
            <a:ext cx="1368000" cy="1368000"/>
          </a:xfrm>
        </p:spPr>
        <p:txBody>
          <a:bodyPr>
            <a:normAutofit/>
          </a:bodyPr>
          <a:lstStyle>
            <a:lvl1pPr>
              <a:buNone/>
              <a:defRPr sz="1800"/>
            </a:lvl1pPr>
          </a:lstStyle>
          <a:p>
            <a:r>
              <a:rPr lang="nl-NL" smtClean="0"/>
              <a:t>Klik op het pictogram als u een afbeelding wilt toevoegen</a:t>
            </a:r>
            <a:endParaRPr lang="nl-NL"/>
          </a:p>
        </p:txBody>
      </p:sp>
      <p:sp>
        <p:nvSpPr>
          <p:cNvPr id="13" name="Tijdelijke aanduiding voor afbeelding 12"/>
          <p:cNvSpPr>
            <a:spLocks noGrp="1"/>
          </p:cNvSpPr>
          <p:nvPr>
            <p:ph type="pic" sz="quarter" idx="16"/>
          </p:nvPr>
        </p:nvSpPr>
        <p:spPr>
          <a:xfrm>
            <a:off x="7347404" y="4275578"/>
            <a:ext cx="1368000" cy="1368000"/>
          </a:xfrm>
        </p:spPr>
        <p:txBody>
          <a:bodyPr>
            <a:normAutofit/>
          </a:bodyPr>
          <a:lstStyle>
            <a:lvl1pPr>
              <a:buNone/>
              <a:defRPr sz="1800"/>
            </a:lvl1pPr>
          </a:lstStyle>
          <a:p>
            <a:r>
              <a:rPr lang="nl-NL" smtClean="0"/>
              <a:t>Klik op het pictogram als u een afbeelding wilt toevoegen</a:t>
            </a:r>
            <a:endParaRPr lang="nl-NL"/>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Aangepaste indeling">
    <p:spTree>
      <p:nvGrpSpPr>
        <p:cNvPr id="1" name=""/>
        <p:cNvGrpSpPr/>
        <p:nvPr/>
      </p:nvGrpSpPr>
      <p:grpSpPr>
        <a:xfrm>
          <a:off x="0" y="0"/>
          <a:ext cx="0" cy="0"/>
          <a:chOff x="0" y="0"/>
          <a:chExt cx="0" cy="0"/>
        </a:xfrm>
      </p:grpSpPr>
      <p:sp>
        <p:nvSpPr>
          <p:cNvPr id="9" name="Tijdelijke aanduiding voor afbeelding 8"/>
          <p:cNvSpPr>
            <a:spLocks noGrp="1"/>
          </p:cNvSpPr>
          <p:nvPr>
            <p:ph type="pic" sz="quarter" idx="14"/>
          </p:nvPr>
        </p:nvSpPr>
        <p:spPr>
          <a:xfrm>
            <a:off x="0" y="0"/>
            <a:ext cx="9144000" cy="5857875"/>
          </a:xfrm>
          <a:solidFill>
            <a:schemeClr val="accent1">
              <a:lumMod val="20000"/>
              <a:lumOff val="80000"/>
            </a:schemeClr>
          </a:solidFill>
        </p:spPr>
        <p:txBody>
          <a:bodyPr/>
          <a:lstStyle>
            <a:lvl1pPr>
              <a:buNone/>
              <a:defRPr/>
            </a:lvl1pPr>
          </a:lstStyle>
          <a:p>
            <a:r>
              <a:rPr lang="nl-NL" smtClean="0"/>
              <a:t>Klik op het pictogram als u een afbeelding wilt toevoegen</a:t>
            </a:r>
            <a:endParaRPr lang="nl-NL" dirty="0"/>
          </a:p>
        </p:txBody>
      </p:sp>
      <p:sp>
        <p:nvSpPr>
          <p:cNvPr id="2" name="Titel 1"/>
          <p:cNvSpPr>
            <a:spLocks noGrp="1"/>
          </p:cNvSpPr>
          <p:nvPr>
            <p:ph type="title"/>
          </p:nvPr>
        </p:nvSpPr>
        <p:spPr>
          <a:xfrm>
            <a:off x="756000" y="4068000"/>
            <a:ext cx="8229600" cy="428400"/>
          </a:xfrm>
        </p:spPr>
        <p:txBody>
          <a:bodyPr/>
          <a:lstStyle>
            <a:lvl1pPr>
              <a:defRPr>
                <a:solidFill>
                  <a:schemeClr val="bg1"/>
                </a:solidFill>
              </a:defRPr>
            </a:lvl1pPr>
          </a:lstStyle>
          <a:p>
            <a:r>
              <a:rPr lang="nl-NL" smtClean="0"/>
              <a:t>Klik om de stijl te bewerken</a:t>
            </a:r>
            <a:endParaRPr lang="nl-NL" dirty="0"/>
          </a:p>
        </p:txBody>
      </p:sp>
      <p:sp>
        <p:nvSpPr>
          <p:cNvPr id="7" name="Tijdelijke aanduiding voor tekst 6"/>
          <p:cNvSpPr>
            <a:spLocks noGrp="1"/>
          </p:cNvSpPr>
          <p:nvPr>
            <p:ph type="body" sz="quarter" idx="13"/>
          </p:nvPr>
        </p:nvSpPr>
        <p:spPr>
          <a:xfrm>
            <a:off x="756000" y="4525200"/>
            <a:ext cx="8215313" cy="576000"/>
          </a:xfrm>
        </p:spPr>
        <p:txBody>
          <a:bodyPr>
            <a:noAutofit/>
          </a:bodyPr>
          <a:lstStyle>
            <a:lvl1pPr>
              <a:buNone/>
              <a:defRPr sz="2400" b="1">
                <a:solidFill>
                  <a:schemeClr val="bg1"/>
                </a:solidFill>
              </a:defRPr>
            </a:lvl1pPr>
            <a:lvl2pPr>
              <a:buNone/>
              <a:defRPr sz="2400" b="1">
                <a:solidFill>
                  <a:schemeClr val="bg1"/>
                </a:solidFill>
              </a:defRPr>
            </a:lvl2pPr>
            <a:lvl3pPr>
              <a:buNone/>
              <a:defRPr sz="2400" b="1">
                <a:solidFill>
                  <a:schemeClr val="bg1"/>
                </a:solidFill>
              </a:defRPr>
            </a:lvl3pPr>
            <a:lvl4pPr>
              <a:buNone/>
              <a:defRPr sz="2400" b="1">
                <a:solidFill>
                  <a:schemeClr val="bg1"/>
                </a:solidFill>
              </a:defRPr>
            </a:lvl4pPr>
            <a:lvl5pPr>
              <a:buNone/>
              <a:defRPr sz="2400" b="1" i="1">
                <a:solidFill>
                  <a:schemeClr val="bg1"/>
                </a:solidFill>
              </a:defRPr>
            </a:lvl5pPr>
          </a:lstStyle>
          <a:p>
            <a:pPr lvl="0"/>
            <a:r>
              <a:rPr lang="nl-NL" smtClean="0"/>
              <a:t>Klik om de modelstijlen te bewerken</a:t>
            </a: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Titeldia">
    <p:spTree>
      <p:nvGrpSpPr>
        <p:cNvPr id="1" name=""/>
        <p:cNvGrpSpPr/>
        <p:nvPr/>
      </p:nvGrpSpPr>
      <p:grpSpPr>
        <a:xfrm>
          <a:off x="0" y="0"/>
          <a:ext cx="0" cy="0"/>
          <a:chOff x="0" y="0"/>
          <a:chExt cx="0" cy="0"/>
        </a:xfrm>
      </p:grpSpPr>
      <p:pic>
        <p:nvPicPr>
          <p:cNvPr id="14" name="Afbeelding 13" descr="Fast Ferry.jpg"/>
          <p:cNvPicPr>
            <a:picLocks noChangeAspect="1"/>
          </p:cNvPicPr>
          <p:nvPr userDrawn="1"/>
        </p:nvPicPr>
        <p:blipFill>
          <a:blip r:embed="rId2" cstate="print"/>
          <a:stretch>
            <a:fillRect/>
          </a:stretch>
        </p:blipFill>
        <p:spPr>
          <a:xfrm>
            <a:off x="0" y="-1"/>
            <a:ext cx="9144000" cy="5868000"/>
          </a:xfrm>
          <a:prstGeom prst="rect">
            <a:avLst/>
          </a:prstGeom>
        </p:spPr>
      </p:pic>
      <p:sp>
        <p:nvSpPr>
          <p:cNvPr id="2" name="Titel 1"/>
          <p:cNvSpPr>
            <a:spLocks noGrp="1"/>
          </p:cNvSpPr>
          <p:nvPr>
            <p:ph type="ctrTitle" hasCustomPrompt="1"/>
          </p:nvPr>
        </p:nvSpPr>
        <p:spPr>
          <a:xfrm>
            <a:off x="792000" y="4068000"/>
            <a:ext cx="7380000" cy="468000"/>
          </a:xfrm>
        </p:spPr>
        <p:txBody>
          <a:bodyPr/>
          <a:lstStyle>
            <a:lvl1pPr>
              <a:defRPr>
                <a:solidFill>
                  <a:schemeClr val="bg1"/>
                </a:solidFill>
              </a:defRPr>
            </a:lvl1pPr>
          </a:lstStyle>
          <a:p>
            <a:r>
              <a:rPr lang="nl-NL" dirty="0" smtClean="0"/>
              <a:t>Titel</a:t>
            </a:r>
            <a:endParaRPr lang="nl-NL" dirty="0"/>
          </a:p>
        </p:txBody>
      </p:sp>
      <p:sp>
        <p:nvSpPr>
          <p:cNvPr id="3" name="Ondertitel 2"/>
          <p:cNvSpPr>
            <a:spLocks noGrp="1"/>
          </p:cNvSpPr>
          <p:nvPr>
            <p:ph type="subTitle" idx="1" hasCustomPrompt="1"/>
          </p:nvPr>
        </p:nvSpPr>
        <p:spPr>
          <a:xfrm>
            <a:off x="792000" y="4518000"/>
            <a:ext cx="7380000" cy="468000"/>
          </a:xfrm>
        </p:spPr>
        <p:txBody>
          <a:bodyPr/>
          <a:lstStyle>
            <a:lvl1pPr marL="0" indent="0" algn="l">
              <a:buNone/>
              <a:defRPr b="1">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dirty="0" smtClean="0"/>
              <a:t>Subtitel</a:t>
            </a:r>
            <a:endParaRPr lang="nl-NL" dirty="0"/>
          </a:p>
        </p:txBody>
      </p:sp>
      <p:sp>
        <p:nvSpPr>
          <p:cNvPr id="4" name="Tijdelijke aanduiding voor datum 3"/>
          <p:cNvSpPr>
            <a:spLocks noGrp="1"/>
          </p:cNvSpPr>
          <p:nvPr>
            <p:ph type="dt" sz="half" idx="10"/>
          </p:nvPr>
        </p:nvSpPr>
        <p:spPr/>
        <p:txBody>
          <a:bodyPr/>
          <a:lstStyle/>
          <a:p>
            <a:fld id="{6BD55DB4-3A95-433A-AD48-5B11B80A54CA}" type="datetime1">
              <a:rPr lang="nl-NL" smtClean="0"/>
              <a:pPr/>
              <a:t>14-11-2013</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D64AA72A-741F-4994-AA07-3CC9C222BFB3}" type="slidenum">
              <a:rPr lang="nl-NL" smtClean="0"/>
              <a:pPr/>
              <a:t>‹nr.›</a:t>
            </a:fld>
            <a:endParaRPr lang="nl-NL"/>
          </a:p>
        </p:txBody>
      </p:sp>
      <p:grpSp>
        <p:nvGrpSpPr>
          <p:cNvPr id="7" name="Group 4"/>
          <p:cNvGrpSpPr>
            <a:grpSpLocks/>
          </p:cNvGrpSpPr>
          <p:nvPr userDrawn="1"/>
        </p:nvGrpSpPr>
        <p:grpSpPr bwMode="auto">
          <a:xfrm>
            <a:off x="-449263" y="4214818"/>
            <a:ext cx="898525" cy="1081088"/>
            <a:chOff x="-220" y="222"/>
            <a:chExt cx="566" cy="681"/>
          </a:xfrm>
        </p:grpSpPr>
        <p:sp>
          <p:nvSpPr>
            <p:cNvPr id="11" name="AutoShape 5"/>
            <p:cNvSpPr>
              <a:spLocks noChangeArrowheads="1"/>
            </p:cNvSpPr>
            <p:nvPr/>
          </p:nvSpPr>
          <p:spPr bwMode="auto">
            <a:xfrm>
              <a:off x="-108" y="222"/>
              <a:ext cx="454" cy="136"/>
            </a:xfrm>
            <a:prstGeom prst="parallelogram">
              <a:avLst>
                <a:gd name="adj" fmla="val 27200"/>
              </a:avLst>
            </a:prstGeom>
            <a:solidFill>
              <a:srgbClr val="00477F"/>
            </a:solidFill>
            <a:ln w="9525">
              <a:noFill/>
              <a:miter lim="800000"/>
              <a:headEnd/>
              <a:tailEnd/>
            </a:ln>
            <a:effectLst/>
          </p:spPr>
          <p:txBody>
            <a:bodyPr wrap="none" anchor="ctr"/>
            <a:lstStyle/>
            <a:p>
              <a:endParaRPr lang="nl-NL" dirty="0"/>
            </a:p>
          </p:txBody>
        </p:sp>
        <p:sp>
          <p:nvSpPr>
            <p:cNvPr id="12" name="AutoShape 6"/>
            <p:cNvSpPr>
              <a:spLocks noChangeArrowheads="1"/>
            </p:cNvSpPr>
            <p:nvPr/>
          </p:nvSpPr>
          <p:spPr bwMode="auto">
            <a:xfrm>
              <a:off x="-163" y="500"/>
              <a:ext cx="454" cy="136"/>
            </a:xfrm>
            <a:prstGeom prst="parallelogram">
              <a:avLst>
                <a:gd name="adj" fmla="val 27200"/>
              </a:avLst>
            </a:prstGeom>
            <a:solidFill>
              <a:srgbClr val="00477F"/>
            </a:solidFill>
            <a:ln w="9525">
              <a:noFill/>
              <a:miter lim="800000"/>
              <a:headEnd/>
              <a:tailEnd/>
            </a:ln>
            <a:effectLst/>
          </p:spPr>
          <p:txBody>
            <a:bodyPr wrap="none" anchor="ctr"/>
            <a:lstStyle/>
            <a:p>
              <a:endParaRPr lang="nl-NL" dirty="0"/>
            </a:p>
          </p:txBody>
        </p:sp>
        <p:sp>
          <p:nvSpPr>
            <p:cNvPr id="13" name="AutoShape 7"/>
            <p:cNvSpPr>
              <a:spLocks noChangeArrowheads="1"/>
            </p:cNvSpPr>
            <p:nvPr/>
          </p:nvSpPr>
          <p:spPr bwMode="auto">
            <a:xfrm>
              <a:off x="-220" y="767"/>
              <a:ext cx="454" cy="136"/>
            </a:xfrm>
            <a:prstGeom prst="parallelogram">
              <a:avLst>
                <a:gd name="adj" fmla="val 27200"/>
              </a:avLst>
            </a:prstGeom>
            <a:solidFill>
              <a:srgbClr val="00477F"/>
            </a:solidFill>
            <a:ln w="9525">
              <a:noFill/>
              <a:miter lim="800000"/>
              <a:headEnd/>
              <a:tailEnd/>
            </a:ln>
            <a:effectLst/>
          </p:spPr>
          <p:txBody>
            <a:bodyPr wrap="none" anchor="ctr"/>
            <a:lstStyle/>
            <a:p>
              <a:endParaRPr lang="nl-NL" dirty="0"/>
            </a:p>
          </p:txBody>
        </p:sp>
      </p:gr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inhoud 2"/>
          <p:cNvSpPr>
            <a:spLocks noGrp="1"/>
          </p:cNvSpPr>
          <p:nvPr>
            <p:ph idx="1"/>
          </p:nvPr>
        </p:nvSpPr>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dirty="0"/>
          </a:p>
        </p:txBody>
      </p:sp>
      <p:sp>
        <p:nvSpPr>
          <p:cNvPr id="4" name="Tijdelijke aanduiding voor datum 3"/>
          <p:cNvSpPr>
            <a:spLocks noGrp="1"/>
          </p:cNvSpPr>
          <p:nvPr>
            <p:ph type="dt" sz="half" idx="10"/>
          </p:nvPr>
        </p:nvSpPr>
        <p:spPr/>
        <p:txBody>
          <a:bodyPr/>
          <a:lstStyle/>
          <a:p>
            <a:fld id="{AEBBF569-F56A-4AEB-93DB-BB27EB684CB2}" type="datetime1">
              <a:rPr lang="nl-NL" smtClean="0"/>
              <a:pPr/>
              <a:t>14-11-2013</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D64AA72A-741F-4994-AA07-3CC9C222BFB3}" type="slidenum">
              <a:rPr lang="nl-NL" smtClean="0"/>
              <a:pPr/>
              <a:t>‹nr.›</a:t>
            </a:fld>
            <a:endParaRPr lang="nl-NL"/>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540000" y="4525200"/>
            <a:ext cx="8064529" cy="522298"/>
          </a:xfrm>
        </p:spPr>
        <p:txBody>
          <a:bodyPr anchor="t"/>
          <a:lstStyle>
            <a:lvl1pPr algn="l">
              <a:defRPr sz="2400" b="1" cap="all"/>
            </a:lvl1pPr>
          </a:lstStyle>
          <a:p>
            <a:r>
              <a:rPr lang="nl-NL" smtClean="0"/>
              <a:t>Klik om de stijl te bewerken</a:t>
            </a:r>
            <a:endParaRPr lang="nl-NL" dirty="0"/>
          </a:p>
        </p:txBody>
      </p:sp>
      <p:sp>
        <p:nvSpPr>
          <p:cNvPr id="3" name="Tijdelijke aanduiding voor tekst 2"/>
          <p:cNvSpPr>
            <a:spLocks noGrp="1"/>
          </p:cNvSpPr>
          <p:nvPr>
            <p:ph type="body" idx="1"/>
          </p:nvPr>
        </p:nvSpPr>
        <p:spPr>
          <a:xfrm>
            <a:off x="540000" y="4068000"/>
            <a:ext cx="8064529" cy="477834"/>
          </a:xfrm>
        </p:spPr>
        <p:txBody>
          <a:bodyPr anchor="b"/>
          <a:lstStyle>
            <a:lvl1pPr marL="0" indent="0">
              <a:buNone/>
              <a:defRPr sz="2000">
                <a:solidFill>
                  <a:srgbClr val="00477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smtClean="0"/>
              <a:t>Klik om de modelstijlen te bewerken</a:t>
            </a:r>
          </a:p>
        </p:txBody>
      </p:sp>
      <p:sp>
        <p:nvSpPr>
          <p:cNvPr id="4" name="Tijdelijke aanduiding voor datum 3"/>
          <p:cNvSpPr>
            <a:spLocks noGrp="1"/>
          </p:cNvSpPr>
          <p:nvPr>
            <p:ph type="dt" sz="half" idx="10"/>
          </p:nvPr>
        </p:nvSpPr>
        <p:spPr/>
        <p:txBody>
          <a:bodyPr/>
          <a:lstStyle/>
          <a:p>
            <a:fld id="{236AE7A3-2042-488D-BBC4-482229E1508B}" type="datetime1">
              <a:rPr lang="nl-NL" smtClean="0"/>
              <a:pPr/>
              <a:t>14-11-2013</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D64AA72A-741F-4994-AA07-3CC9C222BFB3}" type="slidenum">
              <a:rPr lang="nl-NL" smtClean="0"/>
              <a:pPr/>
              <a:t>‹nr.›</a:t>
            </a:fld>
            <a:endParaRPr lang="nl-NL"/>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inhoud 2"/>
          <p:cNvSpPr>
            <a:spLocks noGrp="1"/>
          </p:cNvSpPr>
          <p:nvPr>
            <p:ph sz="half" idx="1"/>
          </p:nvPr>
        </p:nvSpPr>
        <p:spPr>
          <a:xfrm>
            <a:off x="540000" y="1144800"/>
            <a:ext cx="4038600" cy="4498778"/>
          </a:xfrm>
        </p:spPr>
        <p:txBody>
          <a:bodyPr/>
          <a:lstStyle>
            <a:lvl1pPr>
              <a:defRPr sz="2400"/>
            </a:lvl1pPr>
            <a:lvl2pPr>
              <a:defRPr sz="2000"/>
            </a:lvl2pPr>
            <a:lvl3pPr>
              <a:defRPr sz="1800"/>
            </a:lvl3pPr>
            <a:lvl4pPr>
              <a:defRPr sz="1600"/>
            </a:lvl4pPr>
            <a:lvl5pPr>
              <a:defRPr sz="14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dirty="0"/>
          </a:p>
        </p:txBody>
      </p:sp>
      <p:sp>
        <p:nvSpPr>
          <p:cNvPr id="4" name="Tijdelijke aanduiding voor inhoud 3"/>
          <p:cNvSpPr>
            <a:spLocks noGrp="1"/>
          </p:cNvSpPr>
          <p:nvPr>
            <p:ph sz="half" idx="2"/>
          </p:nvPr>
        </p:nvSpPr>
        <p:spPr>
          <a:xfrm>
            <a:off x="4786314" y="1144800"/>
            <a:ext cx="3900486" cy="4498778"/>
          </a:xfrm>
        </p:spPr>
        <p:txBody>
          <a:bodyPr/>
          <a:lstStyle>
            <a:lvl1pPr>
              <a:defRPr sz="2400"/>
            </a:lvl1pPr>
            <a:lvl2pPr>
              <a:defRPr sz="2000"/>
            </a:lvl2pPr>
            <a:lvl3pPr>
              <a:defRPr sz="1800"/>
            </a:lvl3pPr>
            <a:lvl4pPr>
              <a:defRPr sz="1600"/>
            </a:lvl4pPr>
            <a:lvl5pPr>
              <a:defRPr sz="14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dirty="0"/>
          </a:p>
        </p:txBody>
      </p:sp>
      <p:sp>
        <p:nvSpPr>
          <p:cNvPr id="5" name="Tijdelijke aanduiding voor datum 4"/>
          <p:cNvSpPr>
            <a:spLocks noGrp="1"/>
          </p:cNvSpPr>
          <p:nvPr>
            <p:ph type="dt" sz="half" idx="10"/>
          </p:nvPr>
        </p:nvSpPr>
        <p:spPr/>
        <p:txBody>
          <a:bodyPr/>
          <a:lstStyle/>
          <a:p>
            <a:fld id="{E64EE00F-D6E2-43FE-9886-E8B4A5E0B3F7}" type="datetime1">
              <a:rPr lang="nl-NL" smtClean="0"/>
              <a:pPr/>
              <a:t>14-11-2013</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D64AA72A-741F-4994-AA07-3CC9C222BFB3}" type="slidenum">
              <a:rPr lang="nl-NL" smtClean="0"/>
              <a:pPr/>
              <a:t>‹nr.›</a:t>
            </a:fld>
            <a:endParaRPr lang="nl-NL"/>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NL" smtClean="0"/>
              <a:t>Klik om de stijl te bewerken</a:t>
            </a:r>
            <a:endParaRPr lang="nl-NL" dirty="0"/>
          </a:p>
        </p:txBody>
      </p:sp>
      <p:sp>
        <p:nvSpPr>
          <p:cNvPr id="3" name="Tijdelijke aanduiding voor tekst 2"/>
          <p:cNvSpPr>
            <a:spLocks noGrp="1"/>
          </p:cNvSpPr>
          <p:nvPr>
            <p:ph type="body" idx="1"/>
          </p:nvPr>
        </p:nvSpPr>
        <p:spPr>
          <a:xfrm>
            <a:off x="540000" y="1144800"/>
            <a:ext cx="4040188" cy="432000"/>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4" name="Tijdelijke aanduiding voor inhoud 3"/>
          <p:cNvSpPr>
            <a:spLocks noGrp="1"/>
          </p:cNvSpPr>
          <p:nvPr>
            <p:ph sz="half" idx="2"/>
          </p:nvPr>
        </p:nvSpPr>
        <p:spPr>
          <a:xfrm>
            <a:off x="540000" y="1643050"/>
            <a:ext cx="4040188" cy="4071966"/>
          </a:xfrm>
        </p:spPr>
        <p:txBody>
          <a:bodyPr/>
          <a:lstStyle>
            <a:lvl1pPr>
              <a:defRPr sz="2000"/>
            </a:lvl1pPr>
            <a:lvl2pPr>
              <a:defRPr sz="1800"/>
            </a:lvl2pPr>
            <a:lvl3pPr>
              <a:defRPr sz="1600"/>
            </a:lvl3pPr>
            <a:lvl4pPr>
              <a:defRPr sz="1400"/>
            </a:lvl4pPr>
            <a:lvl5pPr>
              <a:defRPr sz="12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dirty="0"/>
          </a:p>
        </p:txBody>
      </p:sp>
      <p:sp>
        <p:nvSpPr>
          <p:cNvPr id="5" name="Tijdelijke aanduiding voor tekst 4"/>
          <p:cNvSpPr>
            <a:spLocks noGrp="1"/>
          </p:cNvSpPr>
          <p:nvPr>
            <p:ph type="body" sz="quarter" idx="3"/>
          </p:nvPr>
        </p:nvSpPr>
        <p:spPr>
          <a:xfrm>
            <a:off x="4786314" y="1144800"/>
            <a:ext cx="3900486" cy="432000"/>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6" name="Tijdelijke aanduiding voor inhoud 5"/>
          <p:cNvSpPr>
            <a:spLocks noGrp="1"/>
          </p:cNvSpPr>
          <p:nvPr>
            <p:ph sz="quarter" idx="4"/>
          </p:nvPr>
        </p:nvSpPr>
        <p:spPr>
          <a:xfrm>
            <a:off x="4786314" y="1643050"/>
            <a:ext cx="3900486" cy="4071966"/>
          </a:xfrm>
        </p:spPr>
        <p:txBody>
          <a:bodyPr/>
          <a:lstStyle>
            <a:lvl1pPr>
              <a:defRPr sz="2000"/>
            </a:lvl1pPr>
            <a:lvl2pPr>
              <a:defRPr sz="1800"/>
            </a:lvl2pPr>
            <a:lvl3pPr>
              <a:defRPr sz="1600"/>
            </a:lvl3pPr>
            <a:lvl4pPr>
              <a:defRPr sz="1400"/>
            </a:lvl4pPr>
            <a:lvl5pPr>
              <a:defRPr sz="12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dirty="0"/>
          </a:p>
        </p:txBody>
      </p:sp>
      <p:sp>
        <p:nvSpPr>
          <p:cNvPr id="7" name="Tijdelijke aanduiding voor datum 6"/>
          <p:cNvSpPr>
            <a:spLocks noGrp="1"/>
          </p:cNvSpPr>
          <p:nvPr>
            <p:ph type="dt" sz="half" idx="10"/>
          </p:nvPr>
        </p:nvSpPr>
        <p:spPr/>
        <p:txBody>
          <a:bodyPr/>
          <a:lstStyle/>
          <a:p>
            <a:fld id="{A52CB50B-82FC-4A20-A802-C551A496B97C}" type="datetime1">
              <a:rPr lang="nl-NL" smtClean="0"/>
              <a:pPr/>
              <a:t>14-11-2013</a:t>
            </a:fld>
            <a:endParaRPr lang="nl-NL"/>
          </a:p>
        </p:txBody>
      </p:sp>
      <p:sp>
        <p:nvSpPr>
          <p:cNvPr id="8" name="Tijdelijke aanduiding voor voettekst 7"/>
          <p:cNvSpPr>
            <a:spLocks noGrp="1"/>
          </p:cNvSpPr>
          <p:nvPr>
            <p:ph type="ftr" sz="quarter" idx="11"/>
          </p:nvPr>
        </p:nvSpPr>
        <p:spPr/>
        <p:txBody>
          <a:bodyPr/>
          <a:lstStyle/>
          <a:p>
            <a:endParaRPr lang="nl-NL"/>
          </a:p>
        </p:txBody>
      </p:sp>
      <p:sp>
        <p:nvSpPr>
          <p:cNvPr id="9" name="Tijdelijke aanduiding voor dianummer 8"/>
          <p:cNvSpPr>
            <a:spLocks noGrp="1"/>
          </p:cNvSpPr>
          <p:nvPr>
            <p:ph type="sldNum" sz="quarter" idx="12"/>
          </p:nvPr>
        </p:nvSpPr>
        <p:spPr/>
        <p:txBody>
          <a:bodyPr/>
          <a:lstStyle/>
          <a:p>
            <a:fld id="{D64AA72A-741F-4994-AA07-3CC9C222BFB3}" type="slidenum">
              <a:rPr lang="nl-NL" smtClean="0"/>
              <a:pPr/>
              <a:t>‹nr.›</a:t>
            </a:fld>
            <a:endParaRPr lang="nl-NL"/>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datum 2"/>
          <p:cNvSpPr>
            <a:spLocks noGrp="1"/>
          </p:cNvSpPr>
          <p:nvPr>
            <p:ph type="dt" sz="half" idx="10"/>
          </p:nvPr>
        </p:nvSpPr>
        <p:spPr/>
        <p:txBody>
          <a:bodyPr/>
          <a:lstStyle/>
          <a:p>
            <a:fld id="{47275C9B-25E4-4B47-8DA4-88CAB10A1E6C}" type="datetime1">
              <a:rPr lang="nl-NL" smtClean="0"/>
              <a:pPr/>
              <a:t>14-11-2013</a:t>
            </a:fld>
            <a:endParaRPr lang="nl-NL"/>
          </a:p>
        </p:txBody>
      </p:sp>
      <p:sp>
        <p:nvSpPr>
          <p:cNvPr id="4" name="Tijdelijke aanduiding voor voettekst 3"/>
          <p:cNvSpPr>
            <a:spLocks noGrp="1"/>
          </p:cNvSpPr>
          <p:nvPr>
            <p:ph type="ftr" sz="quarter" idx="11"/>
          </p:nvPr>
        </p:nvSpPr>
        <p:spPr/>
        <p:txBody>
          <a:bodyPr/>
          <a:lstStyle/>
          <a:p>
            <a:endParaRPr lang="nl-NL"/>
          </a:p>
        </p:txBody>
      </p:sp>
      <p:sp>
        <p:nvSpPr>
          <p:cNvPr id="5" name="Tijdelijke aanduiding voor dianummer 4"/>
          <p:cNvSpPr>
            <a:spLocks noGrp="1"/>
          </p:cNvSpPr>
          <p:nvPr>
            <p:ph type="sldNum" sz="quarter" idx="12"/>
          </p:nvPr>
        </p:nvSpPr>
        <p:spPr/>
        <p:txBody>
          <a:bodyPr/>
          <a:lstStyle/>
          <a:p>
            <a:fld id="{D64AA72A-741F-4994-AA07-3CC9C222BFB3}" type="slidenum">
              <a:rPr lang="nl-NL" smtClean="0"/>
              <a:pPr/>
              <a:t>‹nr.›</a:t>
            </a:fld>
            <a:endParaRPr lang="nl-NL"/>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p>
            <a:fld id="{8A9F4ECF-F9A0-4AC7-B6C9-CC4DB676AFAA}" type="datetime1">
              <a:rPr lang="nl-NL" smtClean="0"/>
              <a:pPr/>
              <a:t>14-11-2013</a:t>
            </a:fld>
            <a:endParaRPr lang="nl-NL"/>
          </a:p>
        </p:txBody>
      </p:sp>
      <p:sp>
        <p:nvSpPr>
          <p:cNvPr id="3" name="Tijdelijke aanduiding voor voettekst 2"/>
          <p:cNvSpPr>
            <a:spLocks noGrp="1"/>
          </p:cNvSpPr>
          <p:nvPr>
            <p:ph type="ftr" sz="quarter" idx="11"/>
          </p:nvPr>
        </p:nvSpPr>
        <p:spPr/>
        <p:txBody>
          <a:bodyPr/>
          <a:lstStyle/>
          <a:p>
            <a:endParaRPr lang="nl-NL"/>
          </a:p>
        </p:txBody>
      </p:sp>
      <p:sp>
        <p:nvSpPr>
          <p:cNvPr id="4" name="Tijdelijke aanduiding voor dianummer 3"/>
          <p:cNvSpPr>
            <a:spLocks noGrp="1"/>
          </p:cNvSpPr>
          <p:nvPr>
            <p:ph type="sldNum" sz="quarter" idx="12"/>
          </p:nvPr>
        </p:nvSpPr>
        <p:spPr/>
        <p:txBody>
          <a:bodyPr/>
          <a:lstStyle/>
          <a:p>
            <a:fld id="{D64AA72A-741F-4994-AA07-3CC9C222BFB3}" type="slidenum">
              <a:rPr lang="nl-NL" smtClean="0"/>
              <a:pPr/>
              <a:t>‹nr.›</a:t>
            </a:fld>
            <a:endParaRPr lang="nl-NL"/>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540000" y="489600"/>
            <a:ext cx="8318280" cy="417600"/>
          </a:xfrm>
        </p:spPr>
        <p:txBody>
          <a:bodyPr anchor="b"/>
          <a:lstStyle>
            <a:lvl1pPr algn="l">
              <a:defRPr sz="2000" b="1"/>
            </a:lvl1pPr>
          </a:lstStyle>
          <a:p>
            <a:r>
              <a:rPr lang="nl-NL" smtClean="0"/>
              <a:t>Klik om de stijl te bewerken</a:t>
            </a:r>
            <a:endParaRPr lang="nl-NL" dirty="0"/>
          </a:p>
        </p:txBody>
      </p:sp>
      <p:sp>
        <p:nvSpPr>
          <p:cNvPr id="3" name="Tijdelijke aanduiding voor inhoud 2"/>
          <p:cNvSpPr>
            <a:spLocks noGrp="1"/>
          </p:cNvSpPr>
          <p:nvPr>
            <p:ph idx="1"/>
          </p:nvPr>
        </p:nvSpPr>
        <p:spPr>
          <a:xfrm>
            <a:off x="3714744" y="1144800"/>
            <a:ext cx="5143536" cy="4498778"/>
          </a:xfrm>
        </p:spPr>
        <p:txBody>
          <a:bodyPr>
            <a:normAutofit/>
          </a:bodyPr>
          <a:lstStyle>
            <a:lvl1pPr>
              <a:buNone/>
              <a:defRPr sz="2000"/>
            </a:lvl1pPr>
            <a:lvl2pPr>
              <a:buNone/>
              <a:defRPr sz="2000"/>
            </a:lvl2pPr>
            <a:lvl3pPr>
              <a:buNone/>
              <a:defRPr sz="1800"/>
            </a:lvl3pPr>
            <a:lvl4pPr>
              <a:buNone/>
              <a:defRPr sz="1600"/>
            </a:lvl4pPr>
            <a:lvl5pPr>
              <a:buNone/>
              <a:defRPr sz="1400"/>
            </a:lvl5pPr>
            <a:lvl6pPr>
              <a:defRPr sz="2000"/>
            </a:lvl6pPr>
            <a:lvl7pPr>
              <a:defRPr sz="2000"/>
            </a:lvl7pPr>
            <a:lvl8pPr>
              <a:defRPr sz="2000"/>
            </a:lvl8pPr>
            <a:lvl9pPr>
              <a:defRPr sz="2000"/>
            </a:lvl9pPr>
          </a:lstStyle>
          <a:p>
            <a:pPr lvl="0"/>
            <a:r>
              <a:rPr lang="nl-NL" smtClean="0"/>
              <a:t>Klik om de modelstijlen te bewerken</a:t>
            </a:r>
          </a:p>
        </p:txBody>
      </p:sp>
      <p:sp>
        <p:nvSpPr>
          <p:cNvPr id="4" name="Tijdelijke aanduiding voor tekst 3"/>
          <p:cNvSpPr>
            <a:spLocks noGrp="1"/>
          </p:cNvSpPr>
          <p:nvPr>
            <p:ph type="body" sz="half" idx="2"/>
          </p:nvPr>
        </p:nvSpPr>
        <p:spPr>
          <a:xfrm>
            <a:off x="540001" y="1144800"/>
            <a:ext cx="2674678" cy="449877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Tijdelijke aanduiding voor datum 4"/>
          <p:cNvSpPr>
            <a:spLocks noGrp="1"/>
          </p:cNvSpPr>
          <p:nvPr>
            <p:ph type="dt" sz="half" idx="10"/>
          </p:nvPr>
        </p:nvSpPr>
        <p:spPr/>
        <p:txBody>
          <a:bodyPr/>
          <a:lstStyle/>
          <a:p>
            <a:fld id="{74D02DB2-B1C8-4AB6-BD52-2671264A1CC9}" type="datetime1">
              <a:rPr lang="nl-NL" smtClean="0"/>
              <a:pPr/>
              <a:t>14-11-2013</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D64AA72A-741F-4994-AA07-3CC9C222BFB3}" type="slidenum">
              <a:rPr lang="nl-NL" smtClean="0"/>
              <a:pPr/>
              <a:t>‹nr.›</a:t>
            </a:fld>
            <a:endParaRPr lang="nl-NL"/>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714348" y="500042"/>
            <a:ext cx="8072494" cy="566738"/>
          </a:xfrm>
        </p:spPr>
        <p:txBody>
          <a:bodyPr anchor="b"/>
          <a:lstStyle>
            <a:lvl1pPr algn="l">
              <a:defRPr sz="2400" b="1"/>
            </a:lvl1pPr>
          </a:lstStyle>
          <a:p>
            <a:r>
              <a:rPr lang="nl-NL" smtClean="0"/>
              <a:t>Klik om de stijl te bewerken</a:t>
            </a:r>
            <a:endParaRPr lang="nl-NL" dirty="0"/>
          </a:p>
        </p:txBody>
      </p:sp>
      <p:sp>
        <p:nvSpPr>
          <p:cNvPr id="3" name="Tijdelijke aanduiding voor afbeelding 2"/>
          <p:cNvSpPr>
            <a:spLocks noGrp="1"/>
          </p:cNvSpPr>
          <p:nvPr>
            <p:ph type="pic" idx="1"/>
          </p:nvPr>
        </p:nvSpPr>
        <p:spPr>
          <a:xfrm>
            <a:off x="714348" y="1714488"/>
            <a:ext cx="8072494" cy="37093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nl-NL" smtClean="0"/>
              <a:t>Klik op het pictogram als u een afbeelding wilt toevoegen</a:t>
            </a:r>
            <a:endParaRPr lang="nl-NL"/>
          </a:p>
        </p:txBody>
      </p:sp>
      <p:sp>
        <p:nvSpPr>
          <p:cNvPr id="4" name="Tijdelijke aanduiding voor tekst 3"/>
          <p:cNvSpPr>
            <a:spLocks noGrp="1"/>
          </p:cNvSpPr>
          <p:nvPr>
            <p:ph type="body" sz="half" idx="2"/>
          </p:nvPr>
        </p:nvSpPr>
        <p:spPr>
          <a:xfrm>
            <a:off x="714348" y="1214422"/>
            <a:ext cx="8072494" cy="347678"/>
          </a:xfrm>
        </p:spPr>
        <p:txBody>
          <a:bodyPr>
            <a:noAutofit/>
          </a:bodyPr>
          <a:lstStyle>
            <a:lvl1pPr marL="0" indent="0">
              <a:buNone/>
              <a:defRPr sz="20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Tijdelijke aanduiding voor datum 4"/>
          <p:cNvSpPr>
            <a:spLocks noGrp="1"/>
          </p:cNvSpPr>
          <p:nvPr>
            <p:ph type="dt" sz="half" idx="10"/>
          </p:nvPr>
        </p:nvSpPr>
        <p:spPr/>
        <p:txBody>
          <a:bodyPr/>
          <a:lstStyle/>
          <a:p>
            <a:fld id="{813C9AF9-41A7-46FF-AADC-88AD37C73DED}" type="datetime1">
              <a:rPr lang="nl-NL" smtClean="0"/>
              <a:pPr/>
              <a:t>14-11-2013</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D64AA72A-741F-4994-AA07-3CC9C222BFB3}" type="slidenum">
              <a:rPr lang="nl-NL" smtClean="0"/>
              <a:pPr/>
              <a:t>‹nr.›</a:t>
            </a:fld>
            <a:endParaRPr lang="nl-NL"/>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verticale tekst 2"/>
          <p:cNvSpPr>
            <a:spLocks noGrp="1"/>
          </p:cNvSpPr>
          <p:nvPr>
            <p:ph type="body" orient="vert" idx="1"/>
          </p:nvPr>
        </p:nvSpPr>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10"/>
          </p:nvPr>
        </p:nvSpPr>
        <p:spPr/>
        <p:txBody>
          <a:bodyPr/>
          <a:lstStyle/>
          <a:p>
            <a:fld id="{AF8A07CF-1F1E-45C2-89F6-B64CBE09FED9}" type="datetime1">
              <a:rPr lang="nl-NL" smtClean="0"/>
              <a:pPr/>
              <a:t>14-11-2013</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D64AA72A-741F-4994-AA07-3CC9C222BFB3}" type="slidenum">
              <a:rPr lang="nl-NL" smtClean="0"/>
              <a:pPr/>
              <a:t>‹nr.›</a:t>
            </a:fld>
            <a:endParaRPr lang="nl-NL"/>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8072462" y="274639"/>
            <a:ext cx="614338" cy="5440378"/>
          </a:xfrm>
        </p:spPr>
        <p:txBody>
          <a:bodyPr vert="eaVert"/>
          <a:lstStyle/>
          <a:p>
            <a:r>
              <a:rPr lang="nl-NL" smtClean="0"/>
              <a:t>Klik om de stijl te bewerken</a:t>
            </a:r>
            <a:endParaRPr lang="nl-NL" dirty="0"/>
          </a:p>
        </p:txBody>
      </p:sp>
      <p:sp>
        <p:nvSpPr>
          <p:cNvPr id="3" name="Tijdelijke aanduiding voor verticale tekst 2"/>
          <p:cNvSpPr>
            <a:spLocks noGrp="1"/>
          </p:cNvSpPr>
          <p:nvPr>
            <p:ph type="body" orient="vert" idx="1"/>
          </p:nvPr>
        </p:nvSpPr>
        <p:spPr>
          <a:xfrm>
            <a:off x="457200" y="274639"/>
            <a:ext cx="7329510" cy="5440378"/>
          </a:xfrm>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dirty="0"/>
          </a:p>
        </p:txBody>
      </p:sp>
      <p:sp>
        <p:nvSpPr>
          <p:cNvPr id="4" name="Tijdelijke aanduiding voor datum 3"/>
          <p:cNvSpPr>
            <a:spLocks noGrp="1"/>
          </p:cNvSpPr>
          <p:nvPr>
            <p:ph type="dt" sz="half" idx="10"/>
          </p:nvPr>
        </p:nvSpPr>
        <p:spPr/>
        <p:txBody>
          <a:bodyPr/>
          <a:lstStyle/>
          <a:p>
            <a:fld id="{F1E12337-A4EA-4941-8D98-E6764A3B3CD3}" type="datetime1">
              <a:rPr lang="nl-NL" smtClean="0"/>
              <a:pPr/>
              <a:t>14-11-2013</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D64AA72A-741F-4994-AA07-3CC9C222BFB3}" type="slidenum">
              <a:rPr lang="nl-NL" smtClean="0"/>
              <a:pPr/>
              <a:t>‹nr.›</a:t>
            </a:fld>
            <a:endParaRPr lang="nl-NL"/>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Twee fotos links">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datum 2"/>
          <p:cNvSpPr>
            <a:spLocks noGrp="1"/>
          </p:cNvSpPr>
          <p:nvPr>
            <p:ph type="dt" sz="half" idx="10"/>
          </p:nvPr>
        </p:nvSpPr>
        <p:spPr/>
        <p:txBody>
          <a:bodyPr/>
          <a:lstStyle/>
          <a:p>
            <a:fld id="{2FA2BB26-5538-4D54-8109-C1EE8152A61C}" type="datetime1">
              <a:rPr lang="nl-NL" smtClean="0"/>
              <a:pPr/>
              <a:t>14-11-2013</a:t>
            </a:fld>
            <a:endParaRPr lang="nl-NL"/>
          </a:p>
        </p:txBody>
      </p:sp>
      <p:sp>
        <p:nvSpPr>
          <p:cNvPr id="4" name="Tijdelijke aanduiding voor voettekst 3"/>
          <p:cNvSpPr>
            <a:spLocks noGrp="1"/>
          </p:cNvSpPr>
          <p:nvPr>
            <p:ph type="ftr" sz="quarter" idx="11"/>
          </p:nvPr>
        </p:nvSpPr>
        <p:spPr/>
        <p:txBody>
          <a:bodyPr/>
          <a:lstStyle/>
          <a:p>
            <a:endParaRPr lang="nl-NL" dirty="0"/>
          </a:p>
        </p:txBody>
      </p:sp>
      <p:sp>
        <p:nvSpPr>
          <p:cNvPr id="5" name="Tijdelijke aanduiding voor dianummer 4"/>
          <p:cNvSpPr>
            <a:spLocks noGrp="1"/>
          </p:cNvSpPr>
          <p:nvPr>
            <p:ph type="sldNum" sz="quarter" idx="12"/>
          </p:nvPr>
        </p:nvSpPr>
        <p:spPr/>
        <p:txBody>
          <a:bodyPr/>
          <a:lstStyle/>
          <a:p>
            <a:fld id="{D64AA72A-741F-4994-AA07-3CC9C222BFB3}" type="slidenum">
              <a:rPr lang="nl-NL" smtClean="0"/>
              <a:pPr/>
              <a:t>‹nr.›</a:t>
            </a:fld>
            <a:endParaRPr lang="nl-NL"/>
          </a:p>
        </p:txBody>
      </p:sp>
      <p:sp>
        <p:nvSpPr>
          <p:cNvPr id="7" name="Tijdelijke aanduiding voor afbeelding 6"/>
          <p:cNvSpPr>
            <a:spLocks noGrp="1"/>
          </p:cNvSpPr>
          <p:nvPr>
            <p:ph type="pic" sz="quarter" idx="13"/>
          </p:nvPr>
        </p:nvSpPr>
        <p:spPr>
          <a:xfrm>
            <a:off x="540000" y="1142984"/>
            <a:ext cx="1317356" cy="1944000"/>
          </a:xfrm>
        </p:spPr>
        <p:txBody>
          <a:bodyPr>
            <a:normAutofit/>
          </a:bodyPr>
          <a:lstStyle>
            <a:lvl1pPr>
              <a:buNone/>
              <a:defRPr sz="1600"/>
            </a:lvl1pPr>
          </a:lstStyle>
          <a:p>
            <a:r>
              <a:rPr lang="nl-NL" smtClean="0"/>
              <a:t>Klik op het pictogram als u een afbeelding wilt toevoegen</a:t>
            </a:r>
            <a:endParaRPr lang="nl-NL" dirty="0"/>
          </a:p>
        </p:txBody>
      </p:sp>
      <p:sp>
        <p:nvSpPr>
          <p:cNvPr id="9" name="Tijdelijke aanduiding voor afbeelding 8"/>
          <p:cNvSpPr>
            <a:spLocks noGrp="1"/>
          </p:cNvSpPr>
          <p:nvPr>
            <p:ph type="pic" sz="quarter" idx="14"/>
          </p:nvPr>
        </p:nvSpPr>
        <p:spPr>
          <a:xfrm>
            <a:off x="571500" y="3628140"/>
            <a:ext cx="1285856" cy="1944000"/>
          </a:xfrm>
        </p:spPr>
        <p:txBody>
          <a:bodyPr>
            <a:normAutofit/>
          </a:bodyPr>
          <a:lstStyle>
            <a:lvl1pPr>
              <a:buNone/>
              <a:defRPr sz="1600"/>
            </a:lvl1pPr>
          </a:lstStyle>
          <a:p>
            <a:r>
              <a:rPr lang="nl-NL" smtClean="0"/>
              <a:t>Klik op het pictogram als u een afbeelding wilt toevoegen</a:t>
            </a:r>
            <a:endParaRPr lang="nl-NL" dirty="0"/>
          </a:p>
        </p:txBody>
      </p:sp>
      <p:sp>
        <p:nvSpPr>
          <p:cNvPr id="11" name="Tijdelijke aanduiding voor tekst 10"/>
          <p:cNvSpPr>
            <a:spLocks noGrp="1"/>
          </p:cNvSpPr>
          <p:nvPr>
            <p:ph type="body" sz="quarter" idx="15"/>
          </p:nvPr>
        </p:nvSpPr>
        <p:spPr>
          <a:xfrm>
            <a:off x="2286000" y="1144800"/>
            <a:ext cx="6500813" cy="4427340"/>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dirty="0"/>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Twee fotos rechts">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datum 2"/>
          <p:cNvSpPr>
            <a:spLocks noGrp="1"/>
          </p:cNvSpPr>
          <p:nvPr>
            <p:ph type="dt" sz="half" idx="10"/>
          </p:nvPr>
        </p:nvSpPr>
        <p:spPr/>
        <p:txBody>
          <a:bodyPr/>
          <a:lstStyle/>
          <a:p>
            <a:fld id="{443D7F88-924E-4CAE-8666-9DDD28A02366}" type="datetime1">
              <a:rPr lang="nl-NL" smtClean="0"/>
              <a:pPr/>
              <a:t>14-11-2013</a:t>
            </a:fld>
            <a:endParaRPr lang="nl-NL"/>
          </a:p>
        </p:txBody>
      </p:sp>
      <p:sp>
        <p:nvSpPr>
          <p:cNvPr id="4" name="Tijdelijke aanduiding voor voettekst 3"/>
          <p:cNvSpPr>
            <a:spLocks noGrp="1"/>
          </p:cNvSpPr>
          <p:nvPr>
            <p:ph type="ftr" sz="quarter" idx="11"/>
          </p:nvPr>
        </p:nvSpPr>
        <p:spPr/>
        <p:txBody>
          <a:bodyPr/>
          <a:lstStyle/>
          <a:p>
            <a:endParaRPr lang="nl-NL" dirty="0"/>
          </a:p>
        </p:txBody>
      </p:sp>
      <p:sp>
        <p:nvSpPr>
          <p:cNvPr id="5" name="Tijdelijke aanduiding voor dianummer 4"/>
          <p:cNvSpPr>
            <a:spLocks noGrp="1"/>
          </p:cNvSpPr>
          <p:nvPr>
            <p:ph type="sldNum" sz="quarter" idx="12"/>
          </p:nvPr>
        </p:nvSpPr>
        <p:spPr/>
        <p:txBody>
          <a:bodyPr/>
          <a:lstStyle/>
          <a:p>
            <a:fld id="{D64AA72A-741F-4994-AA07-3CC9C222BFB3}" type="slidenum">
              <a:rPr lang="nl-NL" smtClean="0"/>
              <a:pPr/>
              <a:t>‹nr.›</a:t>
            </a:fld>
            <a:endParaRPr lang="nl-NL"/>
          </a:p>
        </p:txBody>
      </p:sp>
      <p:sp>
        <p:nvSpPr>
          <p:cNvPr id="7" name="Tijdelijke aanduiding voor afbeelding 6"/>
          <p:cNvSpPr>
            <a:spLocks noGrp="1"/>
          </p:cNvSpPr>
          <p:nvPr>
            <p:ph type="pic" sz="quarter" idx="13"/>
          </p:nvPr>
        </p:nvSpPr>
        <p:spPr>
          <a:xfrm>
            <a:off x="7429520" y="1142984"/>
            <a:ext cx="1317356" cy="1944000"/>
          </a:xfrm>
        </p:spPr>
        <p:txBody>
          <a:bodyPr>
            <a:normAutofit/>
          </a:bodyPr>
          <a:lstStyle>
            <a:lvl1pPr>
              <a:buNone/>
              <a:defRPr sz="1600"/>
            </a:lvl1pPr>
          </a:lstStyle>
          <a:p>
            <a:r>
              <a:rPr lang="nl-NL" smtClean="0"/>
              <a:t>Klik op het pictogram als u een afbeelding wilt toevoegen</a:t>
            </a:r>
            <a:endParaRPr lang="nl-NL" dirty="0"/>
          </a:p>
        </p:txBody>
      </p:sp>
      <p:sp>
        <p:nvSpPr>
          <p:cNvPr id="9" name="Tijdelijke aanduiding voor afbeelding 8"/>
          <p:cNvSpPr>
            <a:spLocks noGrp="1"/>
          </p:cNvSpPr>
          <p:nvPr>
            <p:ph type="pic" sz="quarter" idx="14"/>
          </p:nvPr>
        </p:nvSpPr>
        <p:spPr>
          <a:xfrm>
            <a:off x="7429520" y="3643314"/>
            <a:ext cx="1285856" cy="1944000"/>
          </a:xfrm>
        </p:spPr>
        <p:txBody>
          <a:bodyPr>
            <a:normAutofit/>
          </a:bodyPr>
          <a:lstStyle>
            <a:lvl1pPr>
              <a:buNone/>
              <a:defRPr sz="1600"/>
            </a:lvl1pPr>
          </a:lstStyle>
          <a:p>
            <a:r>
              <a:rPr lang="nl-NL" smtClean="0"/>
              <a:t>Klik op het pictogram als u een afbeelding wilt toevoegen</a:t>
            </a:r>
            <a:endParaRPr lang="nl-NL" dirty="0"/>
          </a:p>
        </p:txBody>
      </p:sp>
      <p:sp>
        <p:nvSpPr>
          <p:cNvPr id="11" name="Tijdelijke aanduiding voor tekst 10"/>
          <p:cNvSpPr>
            <a:spLocks noGrp="1"/>
          </p:cNvSpPr>
          <p:nvPr>
            <p:ph type="body" sz="quarter" idx="15"/>
          </p:nvPr>
        </p:nvSpPr>
        <p:spPr>
          <a:xfrm>
            <a:off x="540000" y="1142984"/>
            <a:ext cx="6500813" cy="4427340"/>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dirty="0"/>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Drie fotos rechts">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datum 2"/>
          <p:cNvSpPr>
            <a:spLocks noGrp="1"/>
          </p:cNvSpPr>
          <p:nvPr>
            <p:ph type="dt" sz="half" idx="10"/>
          </p:nvPr>
        </p:nvSpPr>
        <p:spPr/>
        <p:txBody>
          <a:bodyPr/>
          <a:lstStyle/>
          <a:p>
            <a:fld id="{4372F668-B27B-4BA5-B76E-12307BB7B5C8}" type="datetime1">
              <a:rPr lang="nl-NL" smtClean="0"/>
              <a:pPr/>
              <a:t>14-11-2013</a:t>
            </a:fld>
            <a:endParaRPr lang="nl-NL"/>
          </a:p>
        </p:txBody>
      </p:sp>
      <p:sp>
        <p:nvSpPr>
          <p:cNvPr id="4" name="Tijdelijke aanduiding voor voettekst 3"/>
          <p:cNvSpPr>
            <a:spLocks noGrp="1"/>
          </p:cNvSpPr>
          <p:nvPr>
            <p:ph type="ftr" sz="quarter" idx="11"/>
          </p:nvPr>
        </p:nvSpPr>
        <p:spPr/>
        <p:txBody>
          <a:bodyPr/>
          <a:lstStyle/>
          <a:p>
            <a:endParaRPr lang="nl-NL" dirty="0"/>
          </a:p>
        </p:txBody>
      </p:sp>
      <p:sp>
        <p:nvSpPr>
          <p:cNvPr id="5" name="Tijdelijke aanduiding voor dianummer 4"/>
          <p:cNvSpPr>
            <a:spLocks noGrp="1"/>
          </p:cNvSpPr>
          <p:nvPr>
            <p:ph type="sldNum" sz="quarter" idx="12"/>
          </p:nvPr>
        </p:nvSpPr>
        <p:spPr/>
        <p:txBody>
          <a:bodyPr/>
          <a:lstStyle/>
          <a:p>
            <a:fld id="{D64AA72A-741F-4994-AA07-3CC9C222BFB3}" type="slidenum">
              <a:rPr lang="nl-NL" smtClean="0"/>
              <a:pPr/>
              <a:t>‹nr.›</a:t>
            </a:fld>
            <a:endParaRPr lang="nl-NL"/>
          </a:p>
        </p:txBody>
      </p:sp>
      <p:sp>
        <p:nvSpPr>
          <p:cNvPr id="8" name="Tijdelijke aanduiding voor afbeelding 7"/>
          <p:cNvSpPr>
            <a:spLocks noGrp="1"/>
          </p:cNvSpPr>
          <p:nvPr>
            <p:ph type="pic" sz="quarter" idx="13"/>
          </p:nvPr>
        </p:nvSpPr>
        <p:spPr>
          <a:xfrm>
            <a:off x="7286644" y="1152000"/>
            <a:ext cx="1368000" cy="1368000"/>
          </a:xfrm>
        </p:spPr>
        <p:txBody>
          <a:bodyPr>
            <a:normAutofit/>
          </a:bodyPr>
          <a:lstStyle>
            <a:lvl1pPr>
              <a:buNone/>
              <a:defRPr sz="1400"/>
            </a:lvl1pPr>
          </a:lstStyle>
          <a:p>
            <a:r>
              <a:rPr lang="nl-NL" smtClean="0"/>
              <a:t>Klik op het pictogram als u een afbeelding wilt toevoegen</a:t>
            </a:r>
            <a:endParaRPr lang="nl-NL"/>
          </a:p>
        </p:txBody>
      </p:sp>
      <p:sp>
        <p:nvSpPr>
          <p:cNvPr id="10" name="Tijdelijke aanduiding voor afbeelding 9"/>
          <p:cNvSpPr>
            <a:spLocks noGrp="1"/>
          </p:cNvSpPr>
          <p:nvPr>
            <p:ph type="pic" sz="quarter" idx="14"/>
          </p:nvPr>
        </p:nvSpPr>
        <p:spPr>
          <a:xfrm>
            <a:off x="7286644" y="2714620"/>
            <a:ext cx="1368000" cy="1368000"/>
          </a:xfrm>
        </p:spPr>
        <p:txBody>
          <a:bodyPr>
            <a:normAutofit/>
          </a:bodyPr>
          <a:lstStyle>
            <a:lvl1pPr>
              <a:buNone/>
              <a:defRPr sz="1400"/>
            </a:lvl1pPr>
          </a:lstStyle>
          <a:p>
            <a:r>
              <a:rPr lang="nl-NL" smtClean="0"/>
              <a:t>Klik op het pictogram als u een afbeelding wilt toevoegen</a:t>
            </a:r>
            <a:endParaRPr lang="nl-NL"/>
          </a:p>
        </p:txBody>
      </p:sp>
      <p:sp>
        <p:nvSpPr>
          <p:cNvPr id="12" name="Tijdelijke aanduiding voor afbeelding 11"/>
          <p:cNvSpPr>
            <a:spLocks noGrp="1"/>
          </p:cNvSpPr>
          <p:nvPr>
            <p:ph type="pic" sz="quarter" idx="15"/>
          </p:nvPr>
        </p:nvSpPr>
        <p:spPr>
          <a:xfrm>
            <a:off x="7286644" y="4286256"/>
            <a:ext cx="1368000" cy="1368000"/>
          </a:xfrm>
        </p:spPr>
        <p:txBody>
          <a:bodyPr>
            <a:normAutofit/>
          </a:bodyPr>
          <a:lstStyle>
            <a:lvl1pPr>
              <a:buNone/>
              <a:defRPr sz="1400"/>
            </a:lvl1pPr>
          </a:lstStyle>
          <a:p>
            <a:r>
              <a:rPr lang="nl-NL" smtClean="0"/>
              <a:t>Klik op het pictogram als u een afbeelding wilt toevoegen</a:t>
            </a:r>
            <a:endParaRPr lang="nl-NL"/>
          </a:p>
        </p:txBody>
      </p:sp>
      <p:sp>
        <p:nvSpPr>
          <p:cNvPr id="16" name="Tijdelijke aanduiding voor tekst 15"/>
          <p:cNvSpPr>
            <a:spLocks noGrp="1"/>
          </p:cNvSpPr>
          <p:nvPr>
            <p:ph type="body" sz="quarter" idx="16"/>
          </p:nvPr>
        </p:nvSpPr>
        <p:spPr>
          <a:xfrm>
            <a:off x="540000" y="1144800"/>
            <a:ext cx="6500813" cy="4498778"/>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Drie fotos links">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datum 2"/>
          <p:cNvSpPr>
            <a:spLocks noGrp="1"/>
          </p:cNvSpPr>
          <p:nvPr>
            <p:ph type="dt" sz="half" idx="10"/>
          </p:nvPr>
        </p:nvSpPr>
        <p:spPr/>
        <p:txBody>
          <a:bodyPr/>
          <a:lstStyle/>
          <a:p>
            <a:fld id="{69F9844B-812F-4883-8C98-22F184B2B1E6}" type="datetime1">
              <a:rPr lang="nl-NL" smtClean="0"/>
              <a:pPr/>
              <a:t>14-11-2013</a:t>
            </a:fld>
            <a:endParaRPr lang="nl-NL"/>
          </a:p>
        </p:txBody>
      </p:sp>
      <p:sp>
        <p:nvSpPr>
          <p:cNvPr id="4" name="Tijdelijke aanduiding voor voettekst 3"/>
          <p:cNvSpPr>
            <a:spLocks noGrp="1"/>
          </p:cNvSpPr>
          <p:nvPr>
            <p:ph type="ftr" sz="quarter" idx="11"/>
          </p:nvPr>
        </p:nvSpPr>
        <p:spPr/>
        <p:txBody>
          <a:bodyPr/>
          <a:lstStyle/>
          <a:p>
            <a:endParaRPr lang="nl-NL" dirty="0"/>
          </a:p>
        </p:txBody>
      </p:sp>
      <p:sp>
        <p:nvSpPr>
          <p:cNvPr id="5" name="Tijdelijke aanduiding voor dianummer 4"/>
          <p:cNvSpPr>
            <a:spLocks noGrp="1"/>
          </p:cNvSpPr>
          <p:nvPr>
            <p:ph type="sldNum" sz="quarter" idx="12"/>
          </p:nvPr>
        </p:nvSpPr>
        <p:spPr/>
        <p:txBody>
          <a:bodyPr/>
          <a:lstStyle/>
          <a:p>
            <a:fld id="{D64AA72A-741F-4994-AA07-3CC9C222BFB3}" type="slidenum">
              <a:rPr lang="nl-NL" smtClean="0"/>
              <a:pPr/>
              <a:t>‹nr.›</a:t>
            </a:fld>
            <a:endParaRPr lang="nl-NL"/>
          </a:p>
        </p:txBody>
      </p:sp>
      <p:sp>
        <p:nvSpPr>
          <p:cNvPr id="8" name="Tijdelijke aanduiding voor afbeelding 7"/>
          <p:cNvSpPr>
            <a:spLocks noGrp="1"/>
          </p:cNvSpPr>
          <p:nvPr>
            <p:ph type="pic" sz="quarter" idx="13"/>
          </p:nvPr>
        </p:nvSpPr>
        <p:spPr>
          <a:xfrm>
            <a:off x="500034" y="1142984"/>
            <a:ext cx="1368000" cy="1368000"/>
          </a:xfrm>
        </p:spPr>
        <p:txBody>
          <a:bodyPr>
            <a:normAutofit/>
          </a:bodyPr>
          <a:lstStyle>
            <a:lvl1pPr>
              <a:buNone/>
              <a:defRPr sz="1400"/>
            </a:lvl1pPr>
          </a:lstStyle>
          <a:p>
            <a:r>
              <a:rPr lang="nl-NL" smtClean="0"/>
              <a:t>Klik op het pictogram als u een afbeelding wilt toevoegen</a:t>
            </a:r>
            <a:endParaRPr lang="nl-NL"/>
          </a:p>
        </p:txBody>
      </p:sp>
      <p:sp>
        <p:nvSpPr>
          <p:cNvPr id="10" name="Tijdelijke aanduiding voor afbeelding 9"/>
          <p:cNvSpPr>
            <a:spLocks noGrp="1"/>
          </p:cNvSpPr>
          <p:nvPr>
            <p:ph type="pic" sz="quarter" idx="14"/>
          </p:nvPr>
        </p:nvSpPr>
        <p:spPr>
          <a:xfrm>
            <a:off x="500034" y="2714620"/>
            <a:ext cx="1368000" cy="1368000"/>
          </a:xfrm>
        </p:spPr>
        <p:txBody>
          <a:bodyPr>
            <a:normAutofit/>
          </a:bodyPr>
          <a:lstStyle>
            <a:lvl1pPr>
              <a:buNone/>
              <a:defRPr sz="1400"/>
            </a:lvl1pPr>
          </a:lstStyle>
          <a:p>
            <a:r>
              <a:rPr lang="nl-NL" smtClean="0"/>
              <a:t>Klik op het pictogram als u een afbeelding wilt toevoegen</a:t>
            </a:r>
            <a:endParaRPr lang="nl-NL"/>
          </a:p>
        </p:txBody>
      </p:sp>
      <p:sp>
        <p:nvSpPr>
          <p:cNvPr id="12" name="Tijdelijke aanduiding voor afbeelding 11"/>
          <p:cNvSpPr>
            <a:spLocks noGrp="1"/>
          </p:cNvSpPr>
          <p:nvPr>
            <p:ph type="pic" sz="quarter" idx="15"/>
          </p:nvPr>
        </p:nvSpPr>
        <p:spPr>
          <a:xfrm>
            <a:off x="500034" y="4286256"/>
            <a:ext cx="1368000" cy="1368000"/>
          </a:xfrm>
        </p:spPr>
        <p:txBody>
          <a:bodyPr>
            <a:normAutofit/>
          </a:bodyPr>
          <a:lstStyle>
            <a:lvl1pPr>
              <a:buNone/>
              <a:defRPr sz="1400"/>
            </a:lvl1pPr>
          </a:lstStyle>
          <a:p>
            <a:r>
              <a:rPr lang="nl-NL" smtClean="0"/>
              <a:t>Klik op het pictogram als u een afbeelding wilt toevoegen</a:t>
            </a:r>
            <a:endParaRPr lang="nl-NL"/>
          </a:p>
        </p:txBody>
      </p:sp>
      <p:sp>
        <p:nvSpPr>
          <p:cNvPr id="16" name="Tijdelijke aanduiding voor tekst 15"/>
          <p:cNvSpPr>
            <a:spLocks noGrp="1"/>
          </p:cNvSpPr>
          <p:nvPr>
            <p:ph type="body" sz="quarter" idx="16"/>
          </p:nvPr>
        </p:nvSpPr>
        <p:spPr>
          <a:xfrm>
            <a:off x="2286029" y="1144800"/>
            <a:ext cx="6500813" cy="4498778"/>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Drie fotos onder">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datum 2"/>
          <p:cNvSpPr>
            <a:spLocks noGrp="1"/>
          </p:cNvSpPr>
          <p:nvPr>
            <p:ph type="dt" sz="half" idx="10"/>
          </p:nvPr>
        </p:nvSpPr>
        <p:spPr/>
        <p:txBody>
          <a:bodyPr/>
          <a:lstStyle/>
          <a:p>
            <a:fld id="{0C46372C-EA7D-428E-839F-213577F16F3E}" type="datetime1">
              <a:rPr lang="nl-NL" smtClean="0"/>
              <a:pPr/>
              <a:t>14-11-2013</a:t>
            </a:fld>
            <a:endParaRPr lang="nl-NL"/>
          </a:p>
        </p:txBody>
      </p:sp>
      <p:sp>
        <p:nvSpPr>
          <p:cNvPr id="4" name="Tijdelijke aanduiding voor voettekst 3"/>
          <p:cNvSpPr>
            <a:spLocks noGrp="1"/>
          </p:cNvSpPr>
          <p:nvPr>
            <p:ph type="ftr" sz="quarter" idx="11"/>
          </p:nvPr>
        </p:nvSpPr>
        <p:spPr/>
        <p:txBody>
          <a:bodyPr/>
          <a:lstStyle/>
          <a:p>
            <a:endParaRPr lang="nl-NL" dirty="0"/>
          </a:p>
        </p:txBody>
      </p:sp>
      <p:sp>
        <p:nvSpPr>
          <p:cNvPr id="5" name="Tijdelijke aanduiding voor dianummer 4"/>
          <p:cNvSpPr>
            <a:spLocks noGrp="1"/>
          </p:cNvSpPr>
          <p:nvPr>
            <p:ph type="sldNum" sz="quarter" idx="12"/>
          </p:nvPr>
        </p:nvSpPr>
        <p:spPr/>
        <p:txBody>
          <a:bodyPr/>
          <a:lstStyle/>
          <a:p>
            <a:fld id="{D64AA72A-741F-4994-AA07-3CC9C222BFB3}" type="slidenum">
              <a:rPr lang="nl-NL" smtClean="0"/>
              <a:pPr/>
              <a:t>‹nr.›</a:t>
            </a:fld>
            <a:endParaRPr lang="nl-NL"/>
          </a:p>
        </p:txBody>
      </p:sp>
      <p:sp>
        <p:nvSpPr>
          <p:cNvPr id="7" name="Tijdelijke aanduiding voor tekst 6"/>
          <p:cNvSpPr>
            <a:spLocks noGrp="1"/>
          </p:cNvSpPr>
          <p:nvPr>
            <p:ph type="body" sz="quarter" idx="13"/>
          </p:nvPr>
        </p:nvSpPr>
        <p:spPr>
          <a:xfrm>
            <a:off x="540000" y="1144800"/>
            <a:ext cx="8175404" cy="2998580"/>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9" name="Tijdelijke aanduiding voor afbeelding 8"/>
          <p:cNvSpPr>
            <a:spLocks noGrp="1"/>
          </p:cNvSpPr>
          <p:nvPr>
            <p:ph type="pic" sz="quarter" idx="14"/>
          </p:nvPr>
        </p:nvSpPr>
        <p:spPr>
          <a:xfrm>
            <a:off x="540000" y="4275578"/>
            <a:ext cx="1368000" cy="1368000"/>
          </a:xfrm>
        </p:spPr>
        <p:txBody>
          <a:bodyPr>
            <a:normAutofit/>
          </a:bodyPr>
          <a:lstStyle>
            <a:lvl1pPr>
              <a:buNone/>
              <a:defRPr sz="1800"/>
            </a:lvl1pPr>
          </a:lstStyle>
          <a:p>
            <a:r>
              <a:rPr lang="nl-NL" smtClean="0"/>
              <a:t>Klik op het pictogram als u een afbeelding wilt toevoegen</a:t>
            </a:r>
            <a:endParaRPr lang="nl-NL"/>
          </a:p>
        </p:txBody>
      </p:sp>
      <p:sp>
        <p:nvSpPr>
          <p:cNvPr id="11" name="Tijdelijke aanduiding voor afbeelding 10"/>
          <p:cNvSpPr>
            <a:spLocks noGrp="1"/>
          </p:cNvSpPr>
          <p:nvPr>
            <p:ph type="pic" sz="quarter" idx="15"/>
          </p:nvPr>
        </p:nvSpPr>
        <p:spPr>
          <a:xfrm>
            <a:off x="3918380" y="4275578"/>
            <a:ext cx="1368000" cy="1368000"/>
          </a:xfrm>
        </p:spPr>
        <p:txBody>
          <a:bodyPr>
            <a:normAutofit/>
          </a:bodyPr>
          <a:lstStyle>
            <a:lvl1pPr>
              <a:buNone/>
              <a:defRPr sz="1800"/>
            </a:lvl1pPr>
          </a:lstStyle>
          <a:p>
            <a:r>
              <a:rPr lang="nl-NL" smtClean="0"/>
              <a:t>Klik op het pictogram als u een afbeelding wilt toevoegen</a:t>
            </a:r>
            <a:endParaRPr lang="nl-NL"/>
          </a:p>
        </p:txBody>
      </p:sp>
      <p:sp>
        <p:nvSpPr>
          <p:cNvPr id="13" name="Tijdelijke aanduiding voor afbeelding 12"/>
          <p:cNvSpPr>
            <a:spLocks noGrp="1"/>
          </p:cNvSpPr>
          <p:nvPr>
            <p:ph type="pic" sz="quarter" idx="16"/>
          </p:nvPr>
        </p:nvSpPr>
        <p:spPr>
          <a:xfrm>
            <a:off x="7347404" y="4275578"/>
            <a:ext cx="1368000" cy="1368000"/>
          </a:xfrm>
        </p:spPr>
        <p:txBody>
          <a:bodyPr>
            <a:normAutofit/>
          </a:bodyPr>
          <a:lstStyle>
            <a:lvl1pPr>
              <a:buNone/>
              <a:defRPr sz="1800"/>
            </a:lvl1pPr>
          </a:lstStyle>
          <a:p>
            <a:r>
              <a:rPr lang="nl-NL" smtClean="0"/>
              <a:t>Klik op het pictogram als u een afbeelding wilt toevoegen</a:t>
            </a:r>
            <a:endParaRPr lang="nl-NL"/>
          </a:p>
        </p:txBody>
      </p:sp>
    </p:spTree>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Aangepaste indeling">
    <p:spTree>
      <p:nvGrpSpPr>
        <p:cNvPr id="1" name=""/>
        <p:cNvGrpSpPr/>
        <p:nvPr/>
      </p:nvGrpSpPr>
      <p:grpSpPr>
        <a:xfrm>
          <a:off x="0" y="0"/>
          <a:ext cx="0" cy="0"/>
          <a:chOff x="0" y="0"/>
          <a:chExt cx="0" cy="0"/>
        </a:xfrm>
      </p:grpSpPr>
      <p:sp>
        <p:nvSpPr>
          <p:cNvPr id="9" name="Tijdelijke aanduiding voor afbeelding 8"/>
          <p:cNvSpPr>
            <a:spLocks noGrp="1"/>
          </p:cNvSpPr>
          <p:nvPr>
            <p:ph type="pic" sz="quarter" idx="14"/>
          </p:nvPr>
        </p:nvSpPr>
        <p:spPr>
          <a:xfrm>
            <a:off x="0" y="0"/>
            <a:ext cx="9144000" cy="5857875"/>
          </a:xfrm>
          <a:solidFill>
            <a:schemeClr val="accent1">
              <a:lumMod val="20000"/>
              <a:lumOff val="80000"/>
            </a:schemeClr>
          </a:solidFill>
        </p:spPr>
        <p:txBody>
          <a:bodyPr/>
          <a:lstStyle>
            <a:lvl1pPr>
              <a:buNone/>
              <a:defRPr/>
            </a:lvl1pPr>
          </a:lstStyle>
          <a:p>
            <a:r>
              <a:rPr lang="nl-NL" smtClean="0"/>
              <a:t>Klik op het pictogram als u een afbeelding wilt toevoegen</a:t>
            </a:r>
            <a:endParaRPr lang="nl-NL" dirty="0"/>
          </a:p>
        </p:txBody>
      </p:sp>
      <p:sp>
        <p:nvSpPr>
          <p:cNvPr id="2" name="Titel 1"/>
          <p:cNvSpPr>
            <a:spLocks noGrp="1"/>
          </p:cNvSpPr>
          <p:nvPr>
            <p:ph type="title"/>
          </p:nvPr>
        </p:nvSpPr>
        <p:spPr>
          <a:xfrm>
            <a:off x="756000" y="4068000"/>
            <a:ext cx="8229600" cy="428400"/>
          </a:xfrm>
        </p:spPr>
        <p:txBody>
          <a:bodyPr/>
          <a:lstStyle>
            <a:lvl1pPr>
              <a:defRPr>
                <a:solidFill>
                  <a:schemeClr val="bg1"/>
                </a:solidFill>
              </a:defRPr>
            </a:lvl1pPr>
          </a:lstStyle>
          <a:p>
            <a:r>
              <a:rPr lang="nl-NL" smtClean="0"/>
              <a:t>Klik om de stijl te bewerken</a:t>
            </a:r>
            <a:endParaRPr lang="nl-NL" dirty="0"/>
          </a:p>
        </p:txBody>
      </p:sp>
      <p:sp>
        <p:nvSpPr>
          <p:cNvPr id="7" name="Tijdelijke aanduiding voor tekst 6"/>
          <p:cNvSpPr>
            <a:spLocks noGrp="1"/>
          </p:cNvSpPr>
          <p:nvPr>
            <p:ph type="body" sz="quarter" idx="13"/>
          </p:nvPr>
        </p:nvSpPr>
        <p:spPr>
          <a:xfrm>
            <a:off x="756000" y="4525200"/>
            <a:ext cx="8215313" cy="576000"/>
          </a:xfrm>
        </p:spPr>
        <p:txBody>
          <a:bodyPr>
            <a:noAutofit/>
          </a:bodyPr>
          <a:lstStyle>
            <a:lvl1pPr>
              <a:buNone/>
              <a:defRPr sz="2400" b="1">
                <a:solidFill>
                  <a:schemeClr val="bg1"/>
                </a:solidFill>
              </a:defRPr>
            </a:lvl1pPr>
            <a:lvl2pPr>
              <a:buNone/>
              <a:defRPr sz="2400" b="1">
                <a:solidFill>
                  <a:schemeClr val="bg1"/>
                </a:solidFill>
              </a:defRPr>
            </a:lvl2pPr>
            <a:lvl3pPr>
              <a:buNone/>
              <a:defRPr sz="2400" b="1">
                <a:solidFill>
                  <a:schemeClr val="bg1"/>
                </a:solidFill>
              </a:defRPr>
            </a:lvl3pPr>
            <a:lvl4pPr>
              <a:buNone/>
              <a:defRPr sz="2400" b="1">
                <a:solidFill>
                  <a:schemeClr val="bg1"/>
                </a:solidFill>
              </a:defRPr>
            </a:lvl4pPr>
            <a:lvl5pPr>
              <a:buNone/>
              <a:defRPr sz="2400" b="1" i="1">
                <a:solidFill>
                  <a:schemeClr val="bg1"/>
                </a:solidFill>
              </a:defRPr>
            </a:lvl5pPr>
          </a:lstStyle>
          <a:p>
            <a:pPr lvl="0"/>
            <a:r>
              <a:rPr lang="nl-NL" smtClean="0"/>
              <a:t>Klik om de modelstijlen te bewerken</a:t>
            </a:r>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Titeldia">
    <p:spTree>
      <p:nvGrpSpPr>
        <p:cNvPr id="1" name=""/>
        <p:cNvGrpSpPr/>
        <p:nvPr/>
      </p:nvGrpSpPr>
      <p:grpSpPr>
        <a:xfrm>
          <a:off x="0" y="0"/>
          <a:ext cx="0" cy="0"/>
          <a:chOff x="0" y="0"/>
          <a:chExt cx="0" cy="0"/>
        </a:xfrm>
      </p:grpSpPr>
      <p:pic>
        <p:nvPicPr>
          <p:cNvPr id="14" name="Afbeelding 13" descr="_V metro 99.jpg"/>
          <p:cNvPicPr>
            <a:picLocks noChangeAspect="1"/>
          </p:cNvPicPr>
          <p:nvPr userDrawn="1"/>
        </p:nvPicPr>
        <p:blipFill>
          <a:blip r:embed="rId2" cstate="print"/>
          <a:stretch>
            <a:fillRect/>
          </a:stretch>
        </p:blipFill>
        <p:spPr>
          <a:xfrm>
            <a:off x="0" y="0"/>
            <a:ext cx="9144000" cy="5867400"/>
          </a:xfrm>
          <a:prstGeom prst="rect">
            <a:avLst/>
          </a:prstGeom>
        </p:spPr>
      </p:pic>
      <p:sp>
        <p:nvSpPr>
          <p:cNvPr id="2" name="Titel 1"/>
          <p:cNvSpPr>
            <a:spLocks noGrp="1"/>
          </p:cNvSpPr>
          <p:nvPr>
            <p:ph type="ctrTitle" hasCustomPrompt="1"/>
          </p:nvPr>
        </p:nvSpPr>
        <p:spPr>
          <a:xfrm>
            <a:off x="792000" y="4068000"/>
            <a:ext cx="7380000" cy="468000"/>
          </a:xfrm>
        </p:spPr>
        <p:txBody>
          <a:bodyPr/>
          <a:lstStyle>
            <a:lvl1pPr>
              <a:defRPr>
                <a:solidFill>
                  <a:schemeClr val="bg1"/>
                </a:solidFill>
              </a:defRPr>
            </a:lvl1pPr>
          </a:lstStyle>
          <a:p>
            <a:r>
              <a:rPr lang="nl-NL" dirty="0" smtClean="0"/>
              <a:t>Titel</a:t>
            </a:r>
            <a:endParaRPr lang="nl-NL" dirty="0"/>
          </a:p>
        </p:txBody>
      </p:sp>
      <p:sp>
        <p:nvSpPr>
          <p:cNvPr id="3" name="Ondertitel 2"/>
          <p:cNvSpPr>
            <a:spLocks noGrp="1"/>
          </p:cNvSpPr>
          <p:nvPr>
            <p:ph type="subTitle" idx="1" hasCustomPrompt="1"/>
          </p:nvPr>
        </p:nvSpPr>
        <p:spPr>
          <a:xfrm>
            <a:off x="792000" y="4518000"/>
            <a:ext cx="7380000" cy="468000"/>
          </a:xfrm>
        </p:spPr>
        <p:txBody>
          <a:bodyPr/>
          <a:lstStyle>
            <a:lvl1pPr marL="0" indent="0" algn="l">
              <a:buNone/>
              <a:defRPr b="1">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dirty="0" smtClean="0"/>
              <a:t>Subtitel</a:t>
            </a:r>
            <a:endParaRPr lang="nl-NL" dirty="0"/>
          </a:p>
        </p:txBody>
      </p:sp>
      <p:sp>
        <p:nvSpPr>
          <p:cNvPr id="4" name="Tijdelijke aanduiding voor datum 3"/>
          <p:cNvSpPr>
            <a:spLocks noGrp="1"/>
          </p:cNvSpPr>
          <p:nvPr>
            <p:ph type="dt" sz="half" idx="10"/>
          </p:nvPr>
        </p:nvSpPr>
        <p:spPr/>
        <p:txBody>
          <a:bodyPr/>
          <a:lstStyle/>
          <a:p>
            <a:fld id="{8EB9019C-C055-4909-BB0E-A1A8D10155E4}" type="datetime1">
              <a:rPr lang="nl-NL" smtClean="0"/>
              <a:pPr/>
              <a:t>14-11-2013</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D64AA72A-741F-4994-AA07-3CC9C222BFB3}" type="slidenum">
              <a:rPr lang="nl-NL" smtClean="0"/>
              <a:pPr/>
              <a:t>‹nr.›</a:t>
            </a:fld>
            <a:endParaRPr lang="nl-NL"/>
          </a:p>
        </p:txBody>
      </p:sp>
      <p:grpSp>
        <p:nvGrpSpPr>
          <p:cNvPr id="7" name="Group 4"/>
          <p:cNvGrpSpPr>
            <a:grpSpLocks/>
          </p:cNvGrpSpPr>
          <p:nvPr userDrawn="1"/>
        </p:nvGrpSpPr>
        <p:grpSpPr bwMode="auto">
          <a:xfrm>
            <a:off x="-449263" y="4214818"/>
            <a:ext cx="898525" cy="1081088"/>
            <a:chOff x="-220" y="222"/>
            <a:chExt cx="566" cy="681"/>
          </a:xfrm>
        </p:grpSpPr>
        <p:sp>
          <p:nvSpPr>
            <p:cNvPr id="11" name="AutoShape 5"/>
            <p:cNvSpPr>
              <a:spLocks noChangeArrowheads="1"/>
            </p:cNvSpPr>
            <p:nvPr/>
          </p:nvSpPr>
          <p:spPr bwMode="auto">
            <a:xfrm>
              <a:off x="-108" y="222"/>
              <a:ext cx="454" cy="136"/>
            </a:xfrm>
            <a:prstGeom prst="parallelogram">
              <a:avLst>
                <a:gd name="adj" fmla="val 27200"/>
              </a:avLst>
            </a:prstGeom>
            <a:solidFill>
              <a:srgbClr val="00477F"/>
            </a:solidFill>
            <a:ln w="9525">
              <a:noFill/>
              <a:miter lim="800000"/>
              <a:headEnd/>
              <a:tailEnd/>
            </a:ln>
            <a:effectLst/>
          </p:spPr>
          <p:txBody>
            <a:bodyPr wrap="none" anchor="ctr"/>
            <a:lstStyle/>
            <a:p>
              <a:endParaRPr lang="nl-NL" dirty="0"/>
            </a:p>
          </p:txBody>
        </p:sp>
        <p:sp>
          <p:nvSpPr>
            <p:cNvPr id="12" name="AutoShape 6"/>
            <p:cNvSpPr>
              <a:spLocks noChangeArrowheads="1"/>
            </p:cNvSpPr>
            <p:nvPr/>
          </p:nvSpPr>
          <p:spPr bwMode="auto">
            <a:xfrm>
              <a:off x="-163" y="500"/>
              <a:ext cx="454" cy="136"/>
            </a:xfrm>
            <a:prstGeom prst="parallelogram">
              <a:avLst>
                <a:gd name="adj" fmla="val 27200"/>
              </a:avLst>
            </a:prstGeom>
            <a:solidFill>
              <a:srgbClr val="00477F"/>
            </a:solidFill>
            <a:ln w="9525">
              <a:noFill/>
              <a:miter lim="800000"/>
              <a:headEnd/>
              <a:tailEnd/>
            </a:ln>
            <a:effectLst/>
          </p:spPr>
          <p:txBody>
            <a:bodyPr wrap="none" anchor="ctr"/>
            <a:lstStyle/>
            <a:p>
              <a:endParaRPr lang="nl-NL" dirty="0"/>
            </a:p>
          </p:txBody>
        </p:sp>
        <p:sp>
          <p:nvSpPr>
            <p:cNvPr id="13" name="AutoShape 7"/>
            <p:cNvSpPr>
              <a:spLocks noChangeArrowheads="1"/>
            </p:cNvSpPr>
            <p:nvPr/>
          </p:nvSpPr>
          <p:spPr bwMode="auto">
            <a:xfrm>
              <a:off x="-220" y="767"/>
              <a:ext cx="454" cy="136"/>
            </a:xfrm>
            <a:prstGeom prst="parallelogram">
              <a:avLst>
                <a:gd name="adj" fmla="val 27200"/>
              </a:avLst>
            </a:prstGeom>
            <a:solidFill>
              <a:srgbClr val="00477F"/>
            </a:solidFill>
            <a:ln w="9525">
              <a:noFill/>
              <a:miter lim="800000"/>
              <a:headEnd/>
              <a:tailEnd/>
            </a:ln>
            <a:effectLst/>
          </p:spPr>
          <p:txBody>
            <a:bodyPr wrap="none" anchor="ctr"/>
            <a:lstStyle/>
            <a:p>
              <a:endParaRPr lang="nl-NL" dirty="0"/>
            </a:p>
          </p:txBody>
        </p:sp>
      </p:gr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inhoud 2"/>
          <p:cNvSpPr>
            <a:spLocks noGrp="1"/>
          </p:cNvSpPr>
          <p:nvPr>
            <p:ph idx="1"/>
          </p:nvPr>
        </p:nvSpPr>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dirty="0"/>
          </a:p>
        </p:txBody>
      </p:sp>
      <p:sp>
        <p:nvSpPr>
          <p:cNvPr id="4" name="Tijdelijke aanduiding voor datum 3"/>
          <p:cNvSpPr>
            <a:spLocks noGrp="1"/>
          </p:cNvSpPr>
          <p:nvPr>
            <p:ph type="dt" sz="half" idx="10"/>
          </p:nvPr>
        </p:nvSpPr>
        <p:spPr/>
        <p:txBody>
          <a:bodyPr/>
          <a:lstStyle/>
          <a:p>
            <a:fld id="{841B9133-6EEF-4EA6-A91F-19D616A70AD6}" type="datetime1">
              <a:rPr lang="nl-NL" smtClean="0"/>
              <a:pPr/>
              <a:t>14-11-2013</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D64AA72A-741F-4994-AA07-3CC9C222BFB3}" type="slidenum">
              <a:rPr lang="nl-NL" smtClean="0"/>
              <a:pPr/>
              <a:t>‹nr.›</a:t>
            </a:fld>
            <a:endParaRPr lang="nl-NL"/>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540000" y="4525200"/>
            <a:ext cx="8064529" cy="522298"/>
          </a:xfrm>
        </p:spPr>
        <p:txBody>
          <a:bodyPr anchor="t"/>
          <a:lstStyle>
            <a:lvl1pPr algn="l">
              <a:defRPr sz="2400" b="1" cap="all"/>
            </a:lvl1pPr>
          </a:lstStyle>
          <a:p>
            <a:r>
              <a:rPr lang="nl-NL" smtClean="0"/>
              <a:t>Klik om de stijl te bewerken</a:t>
            </a:r>
            <a:endParaRPr lang="nl-NL" dirty="0"/>
          </a:p>
        </p:txBody>
      </p:sp>
      <p:sp>
        <p:nvSpPr>
          <p:cNvPr id="3" name="Tijdelijke aanduiding voor tekst 2"/>
          <p:cNvSpPr>
            <a:spLocks noGrp="1"/>
          </p:cNvSpPr>
          <p:nvPr>
            <p:ph type="body" idx="1"/>
          </p:nvPr>
        </p:nvSpPr>
        <p:spPr>
          <a:xfrm>
            <a:off x="540000" y="4068000"/>
            <a:ext cx="8064529" cy="477834"/>
          </a:xfrm>
        </p:spPr>
        <p:txBody>
          <a:bodyPr anchor="b"/>
          <a:lstStyle>
            <a:lvl1pPr marL="0" indent="0">
              <a:buNone/>
              <a:defRPr sz="2000">
                <a:solidFill>
                  <a:srgbClr val="00477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smtClean="0"/>
              <a:t>Klik om de modelstijlen te bewerken</a:t>
            </a:r>
          </a:p>
        </p:txBody>
      </p:sp>
      <p:sp>
        <p:nvSpPr>
          <p:cNvPr id="4" name="Tijdelijke aanduiding voor datum 3"/>
          <p:cNvSpPr>
            <a:spLocks noGrp="1"/>
          </p:cNvSpPr>
          <p:nvPr>
            <p:ph type="dt" sz="half" idx="10"/>
          </p:nvPr>
        </p:nvSpPr>
        <p:spPr/>
        <p:txBody>
          <a:bodyPr/>
          <a:lstStyle/>
          <a:p>
            <a:fld id="{C0F3CAC6-88E6-4E3C-9A16-F0A42AB9FC4F}" type="datetime1">
              <a:rPr lang="nl-NL" smtClean="0"/>
              <a:pPr/>
              <a:t>14-11-2013</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D64AA72A-741F-4994-AA07-3CC9C222BFB3}" type="slidenum">
              <a:rPr lang="nl-NL" smtClean="0"/>
              <a:pPr/>
              <a:t>‹nr.›</a:t>
            </a:fld>
            <a:endParaRPr lang="nl-NL"/>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inhoud 2"/>
          <p:cNvSpPr>
            <a:spLocks noGrp="1"/>
          </p:cNvSpPr>
          <p:nvPr>
            <p:ph sz="half" idx="1"/>
          </p:nvPr>
        </p:nvSpPr>
        <p:spPr>
          <a:xfrm>
            <a:off x="540000" y="1144800"/>
            <a:ext cx="4038600" cy="4498778"/>
          </a:xfrm>
        </p:spPr>
        <p:txBody>
          <a:bodyPr/>
          <a:lstStyle>
            <a:lvl1pPr>
              <a:defRPr sz="2400"/>
            </a:lvl1pPr>
            <a:lvl2pPr>
              <a:defRPr sz="2000"/>
            </a:lvl2pPr>
            <a:lvl3pPr>
              <a:defRPr sz="1800"/>
            </a:lvl3pPr>
            <a:lvl4pPr>
              <a:defRPr sz="1600"/>
            </a:lvl4pPr>
            <a:lvl5pPr>
              <a:defRPr sz="14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dirty="0"/>
          </a:p>
        </p:txBody>
      </p:sp>
      <p:sp>
        <p:nvSpPr>
          <p:cNvPr id="4" name="Tijdelijke aanduiding voor inhoud 3"/>
          <p:cNvSpPr>
            <a:spLocks noGrp="1"/>
          </p:cNvSpPr>
          <p:nvPr>
            <p:ph sz="half" idx="2"/>
          </p:nvPr>
        </p:nvSpPr>
        <p:spPr>
          <a:xfrm>
            <a:off x="4786314" y="1144800"/>
            <a:ext cx="3900486" cy="4498778"/>
          </a:xfrm>
        </p:spPr>
        <p:txBody>
          <a:bodyPr/>
          <a:lstStyle>
            <a:lvl1pPr>
              <a:defRPr sz="2400"/>
            </a:lvl1pPr>
            <a:lvl2pPr>
              <a:defRPr sz="2000"/>
            </a:lvl2pPr>
            <a:lvl3pPr>
              <a:defRPr sz="1800"/>
            </a:lvl3pPr>
            <a:lvl4pPr>
              <a:defRPr sz="1600"/>
            </a:lvl4pPr>
            <a:lvl5pPr>
              <a:defRPr sz="14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dirty="0"/>
          </a:p>
        </p:txBody>
      </p:sp>
      <p:sp>
        <p:nvSpPr>
          <p:cNvPr id="5" name="Tijdelijke aanduiding voor datum 4"/>
          <p:cNvSpPr>
            <a:spLocks noGrp="1"/>
          </p:cNvSpPr>
          <p:nvPr>
            <p:ph type="dt" sz="half" idx="10"/>
          </p:nvPr>
        </p:nvSpPr>
        <p:spPr/>
        <p:txBody>
          <a:bodyPr/>
          <a:lstStyle/>
          <a:p>
            <a:fld id="{048624DD-6B38-413C-983D-1D2A0ACD3717}" type="datetime1">
              <a:rPr lang="nl-NL" smtClean="0"/>
              <a:pPr/>
              <a:t>14-11-2013</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D64AA72A-741F-4994-AA07-3CC9C222BFB3}" type="slidenum">
              <a:rPr lang="nl-NL" smtClean="0"/>
              <a:pPr/>
              <a:t>‹nr.›</a:t>
            </a:fld>
            <a:endParaRPr lang="nl-NL"/>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NL" smtClean="0"/>
              <a:t>Klik om de stijl te bewerken</a:t>
            </a:r>
            <a:endParaRPr lang="nl-NL" dirty="0"/>
          </a:p>
        </p:txBody>
      </p:sp>
      <p:sp>
        <p:nvSpPr>
          <p:cNvPr id="3" name="Tijdelijke aanduiding voor tekst 2"/>
          <p:cNvSpPr>
            <a:spLocks noGrp="1"/>
          </p:cNvSpPr>
          <p:nvPr>
            <p:ph type="body" idx="1"/>
          </p:nvPr>
        </p:nvSpPr>
        <p:spPr>
          <a:xfrm>
            <a:off x="540000" y="1144800"/>
            <a:ext cx="4040188" cy="432000"/>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4" name="Tijdelijke aanduiding voor inhoud 3"/>
          <p:cNvSpPr>
            <a:spLocks noGrp="1"/>
          </p:cNvSpPr>
          <p:nvPr>
            <p:ph sz="half" idx="2"/>
          </p:nvPr>
        </p:nvSpPr>
        <p:spPr>
          <a:xfrm>
            <a:off x="540000" y="1643050"/>
            <a:ext cx="4040188" cy="4071966"/>
          </a:xfrm>
        </p:spPr>
        <p:txBody>
          <a:bodyPr/>
          <a:lstStyle>
            <a:lvl1pPr>
              <a:defRPr sz="2000"/>
            </a:lvl1pPr>
            <a:lvl2pPr>
              <a:defRPr sz="1800"/>
            </a:lvl2pPr>
            <a:lvl3pPr>
              <a:defRPr sz="1600"/>
            </a:lvl3pPr>
            <a:lvl4pPr>
              <a:defRPr sz="1400"/>
            </a:lvl4pPr>
            <a:lvl5pPr>
              <a:defRPr sz="12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dirty="0"/>
          </a:p>
        </p:txBody>
      </p:sp>
      <p:sp>
        <p:nvSpPr>
          <p:cNvPr id="5" name="Tijdelijke aanduiding voor tekst 4"/>
          <p:cNvSpPr>
            <a:spLocks noGrp="1"/>
          </p:cNvSpPr>
          <p:nvPr>
            <p:ph type="body" sz="quarter" idx="3"/>
          </p:nvPr>
        </p:nvSpPr>
        <p:spPr>
          <a:xfrm>
            <a:off x="4786314" y="1144800"/>
            <a:ext cx="3900486" cy="432000"/>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6" name="Tijdelijke aanduiding voor inhoud 5"/>
          <p:cNvSpPr>
            <a:spLocks noGrp="1"/>
          </p:cNvSpPr>
          <p:nvPr>
            <p:ph sz="quarter" idx="4"/>
          </p:nvPr>
        </p:nvSpPr>
        <p:spPr>
          <a:xfrm>
            <a:off x="4786314" y="1643050"/>
            <a:ext cx="3900486" cy="4071966"/>
          </a:xfrm>
        </p:spPr>
        <p:txBody>
          <a:bodyPr/>
          <a:lstStyle>
            <a:lvl1pPr>
              <a:defRPr sz="2000"/>
            </a:lvl1pPr>
            <a:lvl2pPr>
              <a:defRPr sz="1800"/>
            </a:lvl2pPr>
            <a:lvl3pPr>
              <a:defRPr sz="1600"/>
            </a:lvl3pPr>
            <a:lvl4pPr>
              <a:defRPr sz="1400"/>
            </a:lvl4pPr>
            <a:lvl5pPr>
              <a:defRPr sz="12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dirty="0"/>
          </a:p>
        </p:txBody>
      </p:sp>
      <p:sp>
        <p:nvSpPr>
          <p:cNvPr id="7" name="Tijdelijke aanduiding voor datum 6"/>
          <p:cNvSpPr>
            <a:spLocks noGrp="1"/>
          </p:cNvSpPr>
          <p:nvPr>
            <p:ph type="dt" sz="half" idx="10"/>
          </p:nvPr>
        </p:nvSpPr>
        <p:spPr/>
        <p:txBody>
          <a:bodyPr/>
          <a:lstStyle/>
          <a:p>
            <a:fld id="{E61586AB-7D47-4B10-83A3-2CE461CE11AF}" type="datetime1">
              <a:rPr lang="nl-NL" smtClean="0"/>
              <a:pPr/>
              <a:t>14-11-2013</a:t>
            </a:fld>
            <a:endParaRPr lang="nl-NL"/>
          </a:p>
        </p:txBody>
      </p:sp>
      <p:sp>
        <p:nvSpPr>
          <p:cNvPr id="8" name="Tijdelijke aanduiding voor voettekst 7"/>
          <p:cNvSpPr>
            <a:spLocks noGrp="1"/>
          </p:cNvSpPr>
          <p:nvPr>
            <p:ph type="ftr" sz="quarter" idx="11"/>
          </p:nvPr>
        </p:nvSpPr>
        <p:spPr/>
        <p:txBody>
          <a:bodyPr/>
          <a:lstStyle/>
          <a:p>
            <a:endParaRPr lang="nl-NL"/>
          </a:p>
        </p:txBody>
      </p:sp>
      <p:sp>
        <p:nvSpPr>
          <p:cNvPr id="9" name="Tijdelijke aanduiding voor dianummer 8"/>
          <p:cNvSpPr>
            <a:spLocks noGrp="1"/>
          </p:cNvSpPr>
          <p:nvPr>
            <p:ph type="sldNum" sz="quarter" idx="12"/>
          </p:nvPr>
        </p:nvSpPr>
        <p:spPr/>
        <p:txBody>
          <a:bodyPr/>
          <a:lstStyle/>
          <a:p>
            <a:fld id="{D64AA72A-741F-4994-AA07-3CC9C222BFB3}" type="slidenum">
              <a:rPr lang="nl-NL" smtClean="0"/>
              <a:pPr/>
              <a:t>‹nr.›</a:t>
            </a:fld>
            <a:endParaRPr lang="nl-NL"/>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datum 2"/>
          <p:cNvSpPr>
            <a:spLocks noGrp="1"/>
          </p:cNvSpPr>
          <p:nvPr>
            <p:ph type="dt" sz="half" idx="10"/>
          </p:nvPr>
        </p:nvSpPr>
        <p:spPr/>
        <p:txBody>
          <a:bodyPr/>
          <a:lstStyle/>
          <a:p>
            <a:fld id="{48A7D388-E3D4-40F2-951D-EFA0576DC453}" type="datetime1">
              <a:rPr lang="nl-NL" smtClean="0"/>
              <a:pPr/>
              <a:t>14-11-2013</a:t>
            </a:fld>
            <a:endParaRPr lang="nl-NL"/>
          </a:p>
        </p:txBody>
      </p:sp>
      <p:sp>
        <p:nvSpPr>
          <p:cNvPr id="4" name="Tijdelijke aanduiding voor voettekst 3"/>
          <p:cNvSpPr>
            <a:spLocks noGrp="1"/>
          </p:cNvSpPr>
          <p:nvPr>
            <p:ph type="ftr" sz="quarter" idx="11"/>
          </p:nvPr>
        </p:nvSpPr>
        <p:spPr/>
        <p:txBody>
          <a:bodyPr/>
          <a:lstStyle/>
          <a:p>
            <a:endParaRPr lang="nl-NL"/>
          </a:p>
        </p:txBody>
      </p:sp>
      <p:sp>
        <p:nvSpPr>
          <p:cNvPr id="5" name="Tijdelijke aanduiding voor dianummer 4"/>
          <p:cNvSpPr>
            <a:spLocks noGrp="1"/>
          </p:cNvSpPr>
          <p:nvPr>
            <p:ph type="sldNum" sz="quarter" idx="12"/>
          </p:nvPr>
        </p:nvSpPr>
        <p:spPr/>
        <p:txBody>
          <a:bodyPr/>
          <a:lstStyle/>
          <a:p>
            <a:fld id="{D64AA72A-741F-4994-AA07-3CC9C222BFB3}" type="slidenum">
              <a:rPr lang="nl-NL" smtClean="0"/>
              <a:pPr/>
              <a:t>‹nr.›</a:t>
            </a:fld>
            <a:endParaRPr lang="nl-NL"/>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p>
            <a:fld id="{66460EDC-5EAA-4933-92E4-14D802C60DE9}" type="datetime1">
              <a:rPr lang="nl-NL" smtClean="0"/>
              <a:pPr/>
              <a:t>14-11-2013</a:t>
            </a:fld>
            <a:endParaRPr lang="nl-NL"/>
          </a:p>
        </p:txBody>
      </p:sp>
      <p:sp>
        <p:nvSpPr>
          <p:cNvPr id="3" name="Tijdelijke aanduiding voor voettekst 2"/>
          <p:cNvSpPr>
            <a:spLocks noGrp="1"/>
          </p:cNvSpPr>
          <p:nvPr>
            <p:ph type="ftr" sz="quarter" idx="11"/>
          </p:nvPr>
        </p:nvSpPr>
        <p:spPr/>
        <p:txBody>
          <a:bodyPr/>
          <a:lstStyle/>
          <a:p>
            <a:endParaRPr lang="nl-NL"/>
          </a:p>
        </p:txBody>
      </p:sp>
      <p:sp>
        <p:nvSpPr>
          <p:cNvPr id="4" name="Tijdelijke aanduiding voor dianummer 3"/>
          <p:cNvSpPr>
            <a:spLocks noGrp="1"/>
          </p:cNvSpPr>
          <p:nvPr>
            <p:ph type="sldNum" sz="quarter" idx="12"/>
          </p:nvPr>
        </p:nvSpPr>
        <p:spPr/>
        <p:txBody>
          <a:bodyPr/>
          <a:lstStyle/>
          <a:p>
            <a:fld id="{D64AA72A-741F-4994-AA07-3CC9C222BFB3}" type="slidenum">
              <a:rPr lang="nl-NL" smtClean="0"/>
              <a:pPr/>
              <a:t>‹nr.›</a:t>
            </a:fld>
            <a:endParaRPr lang="nl-NL"/>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540000" y="489600"/>
            <a:ext cx="8318280" cy="417600"/>
          </a:xfrm>
        </p:spPr>
        <p:txBody>
          <a:bodyPr anchor="b"/>
          <a:lstStyle>
            <a:lvl1pPr algn="l">
              <a:defRPr sz="2000" b="1"/>
            </a:lvl1pPr>
          </a:lstStyle>
          <a:p>
            <a:r>
              <a:rPr lang="nl-NL" smtClean="0"/>
              <a:t>Klik om de stijl te bewerken</a:t>
            </a:r>
            <a:endParaRPr lang="nl-NL" dirty="0"/>
          </a:p>
        </p:txBody>
      </p:sp>
      <p:sp>
        <p:nvSpPr>
          <p:cNvPr id="3" name="Tijdelijke aanduiding voor inhoud 2"/>
          <p:cNvSpPr>
            <a:spLocks noGrp="1"/>
          </p:cNvSpPr>
          <p:nvPr>
            <p:ph idx="1"/>
          </p:nvPr>
        </p:nvSpPr>
        <p:spPr>
          <a:xfrm>
            <a:off x="3714744" y="1144800"/>
            <a:ext cx="5143536" cy="4498778"/>
          </a:xfrm>
        </p:spPr>
        <p:txBody>
          <a:bodyPr>
            <a:normAutofit/>
          </a:bodyPr>
          <a:lstStyle>
            <a:lvl1pPr>
              <a:buNone/>
              <a:defRPr sz="2000"/>
            </a:lvl1pPr>
            <a:lvl2pPr>
              <a:buNone/>
              <a:defRPr sz="2000"/>
            </a:lvl2pPr>
            <a:lvl3pPr>
              <a:buNone/>
              <a:defRPr sz="1800"/>
            </a:lvl3pPr>
            <a:lvl4pPr>
              <a:buNone/>
              <a:defRPr sz="1600"/>
            </a:lvl4pPr>
            <a:lvl5pPr>
              <a:buNone/>
              <a:defRPr sz="1400"/>
            </a:lvl5pPr>
            <a:lvl6pPr>
              <a:defRPr sz="2000"/>
            </a:lvl6pPr>
            <a:lvl7pPr>
              <a:defRPr sz="2000"/>
            </a:lvl7pPr>
            <a:lvl8pPr>
              <a:defRPr sz="2000"/>
            </a:lvl8pPr>
            <a:lvl9pPr>
              <a:defRPr sz="2000"/>
            </a:lvl9pPr>
          </a:lstStyle>
          <a:p>
            <a:pPr lvl="0"/>
            <a:r>
              <a:rPr lang="nl-NL" smtClean="0"/>
              <a:t>Klik om de modelstijlen te bewerken</a:t>
            </a:r>
          </a:p>
        </p:txBody>
      </p:sp>
      <p:sp>
        <p:nvSpPr>
          <p:cNvPr id="4" name="Tijdelijke aanduiding voor tekst 3"/>
          <p:cNvSpPr>
            <a:spLocks noGrp="1"/>
          </p:cNvSpPr>
          <p:nvPr>
            <p:ph type="body" sz="half" idx="2"/>
          </p:nvPr>
        </p:nvSpPr>
        <p:spPr>
          <a:xfrm>
            <a:off x="540001" y="1144800"/>
            <a:ext cx="2674678" cy="449877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Tijdelijke aanduiding voor datum 4"/>
          <p:cNvSpPr>
            <a:spLocks noGrp="1"/>
          </p:cNvSpPr>
          <p:nvPr>
            <p:ph type="dt" sz="half" idx="10"/>
          </p:nvPr>
        </p:nvSpPr>
        <p:spPr/>
        <p:txBody>
          <a:bodyPr/>
          <a:lstStyle/>
          <a:p>
            <a:fld id="{21748447-E042-4560-B4CE-439752EC5371}" type="datetime1">
              <a:rPr lang="nl-NL" smtClean="0"/>
              <a:pPr/>
              <a:t>14-11-2013</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D64AA72A-741F-4994-AA07-3CC9C222BFB3}" type="slidenum">
              <a:rPr lang="nl-NL" smtClean="0"/>
              <a:pPr/>
              <a:t>‹nr.›</a:t>
            </a:fld>
            <a:endParaRPr lang="nl-NL"/>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714348" y="500042"/>
            <a:ext cx="8072494" cy="566738"/>
          </a:xfrm>
        </p:spPr>
        <p:txBody>
          <a:bodyPr anchor="b"/>
          <a:lstStyle>
            <a:lvl1pPr algn="l">
              <a:defRPr sz="2400" b="1"/>
            </a:lvl1pPr>
          </a:lstStyle>
          <a:p>
            <a:r>
              <a:rPr lang="nl-NL" smtClean="0"/>
              <a:t>Klik om de stijl te bewerken</a:t>
            </a:r>
            <a:endParaRPr lang="nl-NL" dirty="0"/>
          </a:p>
        </p:txBody>
      </p:sp>
      <p:sp>
        <p:nvSpPr>
          <p:cNvPr id="3" name="Tijdelijke aanduiding voor afbeelding 2"/>
          <p:cNvSpPr>
            <a:spLocks noGrp="1"/>
          </p:cNvSpPr>
          <p:nvPr>
            <p:ph type="pic" idx="1"/>
          </p:nvPr>
        </p:nvSpPr>
        <p:spPr>
          <a:xfrm>
            <a:off x="714348" y="1714488"/>
            <a:ext cx="8072494" cy="37093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nl-NL" smtClean="0"/>
              <a:t>Klik op het pictogram als u een afbeelding wilt toevoegen</a:t>
            </a:r>
            <a:endParaRPr lang="nl-NL"/>
          </a:p>
        </p:txBody>
      </p:sp>
      <p:sp>
        <p:nvSpPr>
          <p:cNvPr id="4" name="Tijdelijke aanduiding voor tekst 3"/>
          <p:cNvSpPr>
            <a:spLocks noGrp="1"/>
          </p:cNvSpPr>
          <p:nvPr>
            <p:ph type="body" sz="half" idx="2"/>
          </p:nvPr>
        </p:nvSpPr>
        <p:spPr>
          <a:xfrm>
            <a:off x="714348" y="1214422"/>
            <a:ext cx="8072494" cy="347678"/>
          </a:xfrm>
        </p:spPr>
        <p:txBody>
          <a:bodyPr>
            <a:noAutofit/>
          </a:bodyPr>
          <a:lstStyle>
            <a:lvl1pPr marL="0" indent="0">
              <a:buNone/>
              <a:defRPr sz="20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Tijdelijke aanduiding voor datum 4"/>
          <p:cNvSpPr>
            <a:spLocks noGrp="1"/>
          </p:cNvSpPr>
          <p:nvPr>
            <p:ph type="dt" sz="half" idx="10"/>
          </p:nvPr>
        </p:nvSpPr>
        <p:spPr/>
        <p:txBody>
          <a:bodyPr/>
          <a:lstStyle/>
          <a:p>
            <a:fld id="{D0C51977-7188-44DE-94A0-1896C66281DB}" type="datetime1">
              <a:rPr lang="nl-NL" smtClean="0"/>
              <a:pPr/>
              <a:t>14-11-2013</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D64AA72A-741F-4994-AA07-3CC9C222BFB3}" type="slidenum">
              <a:rPr lang="nl-NL" smtClean="0"/>
              <a:pPr/>
              <a:t>‹nr.›</a:t>
            </a:fld>
            <a:endParaRPr lang="nl-NL"/>
          </a:p>
        </p:txBody>
      </p:sp>
    </p:spTree>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verticale tekst 2"/>
          <p:cNvSpPr>
            <a:spLocks noGrp="1"/>
          </p:cNvSpPr>
          <p:nvPr>
            <p:ph type="body" orient="vert" idx="1"/>
          </p:nvPr>
        </p:nvSpPr>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10"/>
          </p:nvPr>
        </p:nvSpPr>
        <p:spPr/>
        <p:txBody>
          <a:bodyPr/>
          <a:lstStyle/>
          <a:p>
            <a:fld id="{7DFADE68-0656-412C-BAC1-B7CDAD3C1C8C}" type="datetime1">
              <a:rPr lang="nl-NL" smtClean="0"/>
              <a:pPr/>
              <a:t>14-11-2013</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D64AA72A-741F-4994-AA07-3CC9C222BFB3}" type="slidenum">
              <a:rPr lang="nl-NL" smtClean="0"/>
              <a:pPr/>
              <a:t>‹nr.›</a:t>
            </a:fld>
            <a:endParaRPr lang="nl-NL"/>
          </a:p>
        </p:txBody>
      </p:sp>
    </p:spTree>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8072462" y="274639"/>
            <a:ext cx="614338" cy="5440378"/>
          </a:xfrm>
        </p:spPr>
        <p:txBody>
          <a:bodyPr vert="eaVert"/>
          <a:lstStyle/>
          <a:p>
            <a:r>
              <a:rPr lang="nl-NL" smtClean="0"/>
              <a:t>Klik om de stijl te bewerken</a:t>
            </a:r>
            <a:endParaRPr lang="nl-NL" dirty="0"/>
          </a:p>
        </p:txBody>
      </p:sp>
      <p:sp>
        <p:nvSpPr>
          <p:cNvPr id="3" name="Tijdelijke aanduiding voor verticale tekst 2"/>
          <p:cNvSpPr>
            <a:spLocks noGrp="1"/>
          </p:cNvSpPr>
          <p:nvPr>
            <p:ph type="body" orient="vert" idx="1"/>
          </p:nvPr>
        </p:nvSpPr>
        <p:spPr>
          <a:xfrm>
            <a:off x="457200" y="274639"/>
            <a:ext cx="7329510" cy="5440378"/>
          </a:xfrm>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dirty="0"/>
          </a:p>
        </p:txBody>
      </p:sp>
      <p:sp>
        <p:nvSpPr>
          <p:cNvPr id="4" name="Tijdelijke aanduiding voor datum 3"/>
          <p:cNvSpPr>
            <a:spLocks noGrp="1"/>
          </p:cNvSpPr>
          <p:nvPr>
            <p:ph type="dt" sz="half" idx="10"/>
          </p:nvPr>
        </p:nvSpPr>
        <p:spPr/>
        <p:txBody>
          <a:bodyPr/>
          <a:lstStyle/>
          <a:p>
            <a:fld id="{9D1D05F9-902D-4998-91D6-7D52BF756A64}" type="datetime1">
              <a:rPr lang="nl-NL" smtClean="0"/>
              <a:pPr/>
              <a:t>14-11-2013</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D64AA72A-741F-4994-AA07-3CC9C222BFB3}" type="slidenum">
              <a:rPr lang="nl-NL" smtClean="0"/>
              <a:pPr/>
              <a:t>‹nr.›</a:t>
            </a:fld>
            <a:endParaRPr lang="nl-NL"/>
          </a:p>
        </p:txBody>
      </p:sp>
    </p:spTree>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Twee fotos links">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datum 2"/>
          <p:cNvSpPr>
            <a:spLocks noGrp="1"/>
          </p:cNvSpPr>
          <p:nvPr>
            <p:ph type="dt" sz="half" idx="10"/>
          </p:nvPr>
        </p:nvSpPr>
        <p:spPr/>
        <p:txBody>
          <a:bodyPr/>
          <a:lstStyle/>
          <a:p>
            <a:fld id="{1A41C8A8-218C-4A05-A71C-6D3DA0A4490D}" type="datetime1">
              <a:rPr lang="nl-NL" smtClean="0"/>
              <a:pPr/>
              <a:t>14-11-2013</a:t>
            </a:fld>
            <a:endParaRPr lang="nl-NL"/>
          </a:p>
        </p:txBody>
      </p:sp>
      <p:sp>
        <p:nvSpPr>
          <p:cNvPr id="4" name="Tijdelijke aanduiding voor voettekst 3"/>
          <p:cNvSpPr>
            <a:spLocks noGrp="1"/>
          </p:cNvSpPr>
          <p:nvPr>
            <p:ph type="ftr" sz="quarter" idx="11"/>
          </p:nvPr>
        </p:nvSpPr>
        <p:spPr/>
        <p:txBody>
          <a:bodyPr/>
          <a:lstStyle/>
          <a:p>
            <a:endParaRPr lang="nl-NL" dirty="0"/>
          </a:p>
        </p:txBody>
      </p:sp>
      <p:sp>
        <p:nvSpPr>
          <p:cNvPr id="5" name="Tijdelijke aanduiding voor dianummer 4"/>
          <p:cNvSpPr>
            <a:spLocks noGrp="1"/>
          </p:cNvSpPr>
          <p:nvPr>
            <p:ph type="sldNum" sz="quarter" idx="12"/>
          </p:nvPr>
        </p:nvSpPr>
        <p:spPr/>
        <p:txBody>
          <a:bodyPr/>
          <a:lstStyle/>
          <a:p>
            <a:fld id="{D64AA72A-741F-4994-AA07-3CC9C222BFB3}" type="slidenum">
              <a:rPr lang="nl-NL" smtClean="0"/>
              <a:pPr/>
              <a:t>‹nr.›</a:t>
            </a:fld>
            <a:endParaRPr lang="nl-NL"/>
          </a:p>
        </p:txBody>
      </p:sp>
      <p:sp>
        <p:nvSpPr>
          <p:cNvPr id="7" name="Tijdelijke aanduiding voor afbeelding 6"/>
          <p:cNvSpPr>
            <a:spLocks noGrp="1"/>
          </p:cNvSpPr>
          <p:nvPr>
            <p:ph type="pic" sz="quarter" idx="13"/>
          </p:nvPr>
        </p:nvSpPr>
        <p:spPr>
          <a:xfrm>
            <a:off x="540000" y="1142984"/>
            <a:ext cx="1317356" cy="1944000"/>
          </a:xfrm>
        </p:spPr>
        <p:txBody>
          <a:bodyPr>
            <a:normAutofit/>
          </a:bodyPr>
          <a:lstStyle>
            <a:lvl1pPr>
              <a:buNone/>
              <a:defRPr sz="1600"/>
            </a:lvl1pPr>
          </a:lstStyle>
          <a:p>
            <a:r>
              <a:rPr lang="nl-NL" smtClean="0"/>
              <a:t>Klik op het pictogram als u een afbeelding wilt toevoegen</a:t>
            </a:r>
            <a:endParaRPr lang="nl-NL" dirty="0"/>
          </a:p>
        </p:txBody>
      </p:sp>
      <p:sp>
        <p:nvSpPr>
          <p:cNvPr id="9" name="Tijdelijke aanduiding voor afbeelding 8"/>
          <p:cNvSpPr>
            <a:spLocks noGrp="1"/>
          </p:cNvSpPr>
          <p:nvPr>
            <p:ph type="pic" sz="quarter" idx="14"/>
          </p:nvPr>
        </p:nvSpPr>
        <p:spPr>
          <a:xfrm>
            <a:off x="571500" y="3628140"/>
            <a:ext cx="1285856" cy="1944000"/>
          </a:xfrm>
        </p:spPr>
        <p:txBody>
          <a:bodyPr>
            <a:normAutofit/>
          </a:bodyPr>
          <a:lstStyle>
            <a:lvl1pPr>
              <a:buNone/>
              <a:defRPr sz="1600"/>
            </a:lvl1pPr>
          </a:lstStyle>
          <a:p>
            <a:r>
              <a:rPr lang="nl-NL" smtClean="0"/>
              <a:t>Klik op het pictogram als u een afbeelding wilt toevoegen</a:t>
            </a:r>
            <a:endParaRPr lang="nl-NL" dirty="0"/>
          </a:p>
        </p:txBody>
      </p:sp>
      <p:sp>
        <p:nvSpPr>
          <p:cNvPr id="11" name="Tijdelijke aanduiding voor tekst 10"/>
          <p:cNvSpPr>
            <a:spLocks noGrp="1"/>
          </p:cNvSpPr>
          <p:nvPr>
            <p:ph type="body" sz="quarter" idx="15"/>
          </p:nvPr>
        </p:nvSpPr>
        <p:spPr>
          <a:xfrm>
            <a:off x="2286000" y="1144800"/>
            <a:ext cx="6500813" cy="4427340"/>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dirty="0"/>
          </a:p>
        </p:txBody>
      </p:sp>
    </p:spTree>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Twee fotos rechts">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datum 2"/>
          <p:cNvSpPr>
            <a:spLocks noGrp="1"/>
          </p:cNvSpPr>
          <p:nvPr>
            <p:ph type="dt" sz="half" idx="10"/>
          </p:nvPr>
        </p:nvSpPr>
        <p:spPr/>
        <p:txBody>
          <a:bodyPr/>
          <a:lstStyle/>
          <a:p>
            <a:fld id="{D3793B96-C185-425A-85F7-0302AC46F4EF}" type="datetime1">
              <a:rPr lang="nl-NL" smtClean="0"/>
              <a:pPr/>
              <a:t>14-11-2013</a:t>
            </a:fld>
            <a:endParaRPr lang="nl-NL"/>
          </a:p>
        </p:txBody>
      </p:sp>
      <p:sp>
        <p:nvSpPr>
          <p:cNvPr id="4" name="Tijdelijke aanduiding voor voettekst 3"/>
          <p:cNvSpPr>
            <a:spLocks noGrp="1"/>
          </p:cNvSpPr>
          <p:nvPr>
            <p:ph type="ftr" sz="quarter" idx="11"/>
          </p:nvPr>
        </p:nvSpPr>
        <p:spPr/>
        <p:txBody>
          <a:bodyPr/>
          <a:lstStyle/>
          <a:p>
            <a:endParaRPr lang="nl-NL" dirty="0"/>
          </a:p>
        </p:txBody>
      </p:sp>
      <p:sp>
        <p:nvSpPr>
          <p:cNvPr id="5" name="Tijdelijke aanduiding voor dianummer 4"/>
          <p:cNvSpPr>
            <a:spLocks noGrp="1"/>
          </p:cNvSpPr>
          <p:nvPr>
            <p:ph type="sldNum" sz="quarter" idx="12"/>
          </p:nvPr>
        </p:nvSpPr>
        <p:spPr/>
        <p:txBody>
          <a:bodyPr/>
          <a:lstStyle/>
          <a:p>
            <a:fld id="{D64AA72A-741F-4994-AA07-3CC9C222BFB3}" type="slidenum">
              <a:rPr lang="nl-NL" smtClean="0"/>
              <a:pPr/>
              <a:t>‹nr.›</a:t>
            </a:fld>
            <a:endParaRPr lang="nl-NL"/>
          </a:p>
        </p:txBody>
      </p:sp>
      <p:sp>
        <p:nvSpPr>
          <p:cNvPr id="7" name="Tijdelijke aanduiding voor afbeelding 6"/>
          <p:cNvSpPr>
            <a:spLocks noGrp="1"/>
          </p:cNvSpPr>
          <p:nvPr>
            <p:ph type="pic" sz="quarter" idx="13"/>
          </p:nvPr>
        </p:nvSpPr>
        <p:spPr>
          <a:xfrm>
            <a:off x="7429520" y="1142984"/>
            <a:ext cx="1317356" cy="1944000"/>
          </a:xfrm>
        </p:spPr>
        <p:txBody>
          <a:bodyPr>
            <a:normAutofit/>
          </a:bodyPr>
          <a:lstStyle>
            <a:lvl1pPr>
              <a:buNone/>
              <a:defRPr sz="1600"/>
            </a:lvl1pPr>
          </a:lstStyle>
          <a:p>
            <a:r>
              <a:rPr lang="nl-NL" smtClean="0"/>
              <a:t>Klik op het pictogram als u een afbeelding wilt toevoegen</a:t>
            </a:r>
            <a:endParaRPr lang="nl-NL" dirty="0"/>
          </a:p>
        </p:txBody>
      </p:sp>
      <p:sp>
        <p:nvSpPr>
          <p:cNvPr id="9" name="Tijdelijke aanduiding voor afbeelding 8"/>
          <p:cNvSpPr>
            <a:spLocks noGrp="1"/>
          </p:cNvSpPr>
          <p:nvPr>
            <p:ph type="pic" sz="quarter" idx="14"/>
          </p:nvPr>
        </p:nvSpPr>
        <p:spPr>
          <a:xfrm>
            <a:off x="7429520" y="3643314"/>
            <a:ext cx="1285856" cy="1944000"/>
          </a:xfrm>
        </p:spPr>
        <p:txBody>
          <a:bodyPr>
            <a:normAutofit/>
          </a:bodyPr>
          <a:lstStyle>
            <a:lvl1pPr>
              <a:buNone/>
              <a:defRPr sz="1600"/>
            </a:lvl1pPr>
          </a:lstStyle>
          <a:p>
            <a:r>
              <a:rPr lang="nl-NL" smtClean="0"/>
              <a:t>Klik op het pictogram als u een afbeelding wilt toevoegen</a:t>
            </a:r>
            <a:endParaRPr lang="nl-NL" dirty="0"/>
          </a:p>
        </p:txBody>
      </p:sp>
      <p:sp>
        <p:nvSpPr>
          <p:cNvPr id="11" name="Tijdelijke aanduiding voor tekst 10"/>
          <p:cNvSpPr>
            <a:spLocks noGrp="1"/>
          </p:cNvSpPr>
          <p:nvPr>
            <p:ph type="body" sz="quarter" idx="15"/>
          </p:nvPr>
        </p:nvSpPr>
        <p:spPr>
          <a:xfrm>
            <a:off x="540000" y="1142984"/>
            <a:ext cx="6500813" cy="4427340"/>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dirty="0"/>
          </a:p>
        </p:txBody>
      </p:sp>
    </p:spTree>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Drie fotos rechts">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datum 2"/>
          <p:cNvSpPr>
            <a:spLocks noGrp="1"/>
          </p:cNvSpPr>
          <p:nvPr>
            <p:ph type="dt" sz="half" idx="10"/>
          </p:nvPr>
        </p:nvSpPr>
        <p:spPr/>
        <p:txBody>
          <a:bodyPr/>
          <a:lstStyle/>
          <a:p>
            <a:fld id="{AD8230D2-24EE-4890-9241-09FE0AEC3F1E}" type="datetime1">
              <a:rPr lang="nl-NL" smtClean="0"/>
              <a:pPr/>
              <a:t>14-11-2013</a:t>
            </a:fld>
            <a:endParaRPr lang="nl-NL"/>
          </a:p>
        </p:txBody>
      </p:sp>
      <p:sp>
        <p:nvSpPr>
          <p:cNvPr id="4" name="Tijdelijke aanduiding voor voettekst 3"/>
          <p:cNvSpPr>
            <a:spLocks noGrp="1"/>
          </p:cNvSpPr>
          <p:nvPr>
            <p:ph type="ftr" sz="quarter" idx="11"/>
          </p:nvPr>
        </p:nvSpPr>
        <p:spPr/>
        <p:txBody>
          <a:bodyPr/>
          <a:lstStyle/>
          <a:p>
            <a:endParaRPr lang="nl-NL" dirty="0"/>
          </a:p>
        </p:txBody>
      </p:sp>
      <p:sp>
        <p:nvSpPr>
          <p:cNvPr id="5" name="Tijdelijke aanduiding voor dianummer 4"/>
          <p:cNvSpPr>
            <a:spLocks noGrp="1"/>
          </p:cNvSpPr>
          <p:nvPr>
            <p:ph type="sldNum" sz="quarter" idx="12"/>
          </p:nvPr>
        </p:nvSpPr>
        <p:spPr/>
        <p:txBody>
          <a:bodyPr/>
          <a:lstStyle/>
          <a:p>
            <a:fld id="{D64AA72A-741F-4994-AA07-3CC9C222BFB3}" type="slidenum">
              <a:rPr lang="nl-NL" smtClean="0"/>
              <a:pPr/>
              <a:t>‹nr.›</a:t>
            </a:fld>
            <a:endParaRPr lang="nl-NL"/>
          </a:p>
        </p:txBody>
      </p:sp>
      <p:sp>
        <p:nvSpPr>
          <p:cNvPr id="8" name="Tijdelijke aanduiding voor afbeelding 7"/>
          <p:cNvSpPr>
            <a:spLocks noGrp="1"/>
          </p:cNvSpPr>
          <p:nvPr>
            <p:ph type="pic" sz="quarter" idx="13"/>
          </p:nvPr>
        </p:nvSpPr>
        <p:spPr>
          <a:xfrm>
            <a:off x="7286644" y="1152000"/>
            <a:ext cx="1368000" cy="1368000"/>
          </a:xfrm>
        </p:spPr>
        <p:txBody>
          <a:bodyPr>
            <a:normAutofit/>
          </a:bodyPr>
          <a:lstStyle>
            <a:lvl1pPr>
              <a:buNone/>
              <a:defRPr sz="1400"/>
            </a:lvl1pPr>
          </a:lstStyle>
          <a:p>
            <a:r>
              <a:rPr lang="nl-NL" smtClean="0"/>
              <a:t>Klik op het pictogram als u een afbeelding wilt toevoegen</a:t>
            </a:r>
            <a:endParaRPr lang="nl-NL"/>
          </a:p>
        </p:txBody>
      </p:sp>
      <p:sp>
        <p:nvSpPr>
          <p:cNvPr id="10" name="Tijdelijke aanduiding voor afbeelding 9"/>
          <p:cNvSpPr>
            <a:spLocks noGrp="1"/>
          </p:cNvSpPr>
          <p:nvPr>
            <p:ph type="pic" sz="quarter" idx="14"/>
          </p:nvPr>
        </p:nvSpPr>
        <p:spPr>
          <a:xfrm>
            <a:off x="7286644" y="2714620"/>
            <a:ext cx="1368000" cy="1368000"/>
          </a:xfrm>
        </p:spPr>
        <p:txBody>
          <a:bodyPr>
            <a:normAutofit/>
          </a:bodyPr>
          <a:lstStyle>
            <a:lvl1pPr>
              <a:buNone/>
              <a:defRPr sz="1400"/>
            </a:lvl1pPr>
          </a:lstStyle>
          <a:p>
            <a:r>
              <a:rPr lang="nl-NL" smtClean="0"/>
              <a:t>Klik op het pictogram als u een afbeelding wilt toevoegen</a:t>
            </a:r>
            <a:endParaRPr lang="nl-NL"/>
          </a:p>
        </p:txBody>
      </p:sp>
      <p:sp>
        <p:nvSpPr>
          <p:cNvPr id="12" name="Tijdelijke aanduiding voor afbeelding 11"/>
          <p:cNvSpPr>
            <a:spLocks noGrp="1"/>
          </p:cNvSpPr>
          <p:nvPr>
            <p:ph type="pic" sz="quarter" idx="15"/>
          </p:nvPr>
        </p:nvSpPr>
        <p:spPr>
          <a:xfrm>
            <a:off x="7286644" y="4286256"/>
            <a:ext cx="1368000" cy="1368000"/>
          </a:xfrm>
        </p:spPr>
        <p:txBody>
          <a:bodyPr>
            <a:normAutofit/>
          </a:bodyPr>
          <a:lstStyle>
            <a:lvl1pPr>
              <a:buNone/>
              <a:defRPr sz="1400"/>
            </a:lvl1pPr>
          </a:lstStyle>
          <a:p>
            <a:r>
              <a:rPr lang="nl-NL" smtClean="0"/>
              <a:t>Klik op het pictogram als u een afbeelding wilt toevoegen</a:t>
            </a:r>
            <a:endParaRPr lang="nl-NL"/>
          </a:p>
        </p:txBody>
      </p:sp>
      <p:sp>
        <p:nvSpPr>
          <p:cNvPr id="16" name="Tijdelijke aanduiding voor tekst 15"/>
          <p:cNvSpPr>
            <a:spLocks noGrp="1"/>
          </p:cNvSpPr>
          <p:nvPr>
            <p:ph type="body" sz="quarter" idx="16"/>
          </p:nvPr>
        </p:nvSpPr>
        <p:spPr>
          <a:xfrm>
            <a:off x="540000" y="1144800"/>
            <a:ext cx="6500813" cy="4498778"/>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Tree>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Drie fotos links">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datum 2"/>
          <p:cNvSpPr>
            <a:spLocks noGrp="1"/>
          </p:cNvSpPr>
          <p:nvPr>
            <p:ph type="dt" sz="half" idx="10"/>
          </p:nvPr>
        </p:nvSpPr>
        <p:spPr/>
        <p:txBody>
          <a:bodyPr/>
          <a:lstStyle/>
          <a:p>
            <a:fld id="{ED827B44-4444-4BB0-A000-E19DB7A08308}" type="datetime1">
              <a:rPr lang="nl-NL" smtClean="0"/>
              <a:pPr/>
              <a:t>14-11-2013</a:t>
            </a:fld>
            <a:endParaRPr lang="nl-NL"/>
          </a:p>
        </p:txBody>
      </p:sp>
      <p:sp>
        <p:nvSpPr>
          <p:cNvPr id="4" name="Tijdelijke aanduiding voor voettekst 3"/>
          <p:cNvSpPr>
            <a:spLocks noGrp="1"/>
          </p:cNvSpPr>
          <p:nvPr>
            <p:ph type="ftr" sz="quarter" idx="11"/>
          </p:nvPr>
        </p:nvSpPr>
        <p:spPr/>
        <p:txBody>
          <a:bodyPr/>
          <a:lstStyle/>
          <a:p>
            <a:endParaRPr lang="nl-NL" dirty="0"/>
          </a:p>
        </p:txBody>
      </p:sp>
      <p:sp>
        <p:nvSpPr>
          <p:cNvPr id="5" name="Tijdelijke aanduiding voor dianummer 4"/>
          <p:cNvSpPr>
            <a:spLocks noGrp="1"/>
          </p:cNvSpPr>
          <p:nvPr>
            <p:ph type="sldNum" sz="quarter" idx="12"/>
          </p:nvPr>
        </p:nvSpPr>
        <p:spPr/>
        <p:txBody>
          <a:bodyPr/>
          <a:lstStyle/>
          <a:p>
            <a:fld id="{D64AA72A-741F-4994-AA07-3CC9C222BFB3}" type="slidenum">
              <a:rPr lang="nl-NL" smtClean="0"/>
              <a:pPr/>
              <a:t>‹nr.›</a:t>
            </a:fld>
            <a:endParaRPr lang="nl-NL"/>
          </a:p>
        </p:txBody>
      </p:sp>
      <p:sp>
        <p:nvSpPr>
          <p:cNvPr id="8" name="Tijdelijke aanduiding voor afbeelding 7"/>
          <p:cNvSpPr>
            <a:spLocks noGrp="1"/>
          </p:cNvSpPr>
          <p:nvPr>
            <p:ph type="pic" sz="quarter" idx="13"/>
          </p:nvPr>
        </p:nvSpPr>
        <p:spPr>
          <a:xfrm>
            <a:off x="500034" y="1142984"/>
            <a:ext cx="1368000" cy="1368000"/>
          </a:xfrm>
        </p:spPr>
        <p:txBody>
          <a:bodyPr>
            <a:normAutofit/>
          </a:bodyPr>
          <a:lstStyle>
            <a:lvl1pPr>
              <a:buNone/>
              <a:defRPr sz="1400"/>
            </a:lvl1pPr>
          </a:lstStyle>
          <a:p>
            <a:r>
              <a:rPr lang="nl-NL" smtClean="0"/>
              <a:t>Klik op het pictogram als u een afbeelding wilt toevoegen</a:t>
            </a:r>
            <a:endParaRPr lang="nl-NL"/>
          </a:p>
        </p:txBody>
      </p:sp>
      <p:sp>
        <p:nvSpPr>
          <p:cNvPr id="10" name="Tijdelijke aanduiding voor afbeelding 9"/>
          <p:cNvSpPr>
            <a:spLocks noGrp="1"/>
          </p:cNvSpPr>
          <p:nvPr>
            <p:ph type="pic" sz="quarter" idx="14"/>
          </p:nvPr>
        </p:nvSpPr>
        <p:spPr>
          <a:xfrm>
            <a:off x="500034" y="2714620"/>
            <a:ext cx="1368000" cy="1368000"/>
          </a:xfrm>
        </p:spPr>
        <p:txBody>
          <a:bodyPr>
            <a:normAutofit/>
          </a:bodyPr>
          <a:lstStyle>
            <a:lvl1pPr>
              <a:buNone/>
              <a:defRPr sz="1400"/>
            </a:lvl1pPr>
          </a:lstStyle>
          <a:p>
            <a:r>
              <a:rPr lang="nl-NL" smtClean="0"/>
              <a:t>Klik op het pictogram als u een afbeelding wilt toevoegen</a:t>
            </a:r>
            <a:endParaRPr lang="nl-NL"/>
          </a:p>
        </p:txBody>
      </p:sp>
      <p:sp>
        <p:nvSpPr>
          <p:cNvPr id="12" name="Tijdelijke aanduiding voor afbeelding 11"/>
          <p:cNvSpPr>
            <a:spLocks noGrp="1"/>
          </p:cNvSpPr>
          <p:nvPr>
            <p:ph type="pic" sz="quarter" idx="15"/>
          </p:nvPr>
        </p:nvSpPr>
        <p:spPr>
          <a:xfrm>
            <a:off x="500034" y="4286256"/>
            <a:ext cx="1368000" cy="1368000"/>
          </a:xfrm>
        </p:spPr>
        <p:txBody>
          <a:bodyPr>
            <a:normAutofit/>
          </a:bodyPr>
          <a:lstStyle>
            <a:lvl1pPr>
              <a:buNone/>
              <a:defRPr sz="1400"/>
            </a:lvl1pPr>
          </a:lstStyle>
          <a:p>
            <a:r>
              <a:rPr lang="nl-NL" smtClean="0"/>
              <a:t>Klik op het pictogram als u een afbeelding wilt toevoegen</a:t>
            </a:r>
            <a:endParaRPr lang="nl-NL"/>
          </a:p>
        </p:txBody>
      </p:sp>
      <p:sp>
        <p:nvSpPr>
          <p:cNvPr id="16" name="Tijdelijke aanduiding voor tekst 15"/>
          <p:cNvSpPr>
            <a:spLocks noGrp="1"/>
          </p:cNvSpPr>
          <p:nvPr>
            <p:ph type="body" sz="quarter" idx="16"/>
          </p:nvPr>
        </p:nvSpPr>
        <p:spPr>
          <a:xfrm>
            <a:off x="2286029" y="1144800"/>
            <a:ext cx="6500813" cy="4498778"/>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Tree>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Drie fotos onder">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datum 2"/>
          <p:cNvSpPr>
            <a:spLocks noGrp="1"/>
          </p:cNvSpPr>
          <p:nvPr>
            <p:ph type="dt" sz="half" idx="10"/>
          </p:nvPr>
        </p:nvSpPr>
        <p:spPr/>
        <p:txBody>
          <a:bodyPr/>
          <a:lstStyle/>
          <a:p>
            <a:fld id="{0661AC10-BF1E-4A97-8920-E70542155305}" type="datetime1">
              <a:rPr lang="nl-NL" smtClean="0"/>
              <a:pPr/>
              <a:t>14-11-2013</a:t>
            </a:fld>
            <a:endParaRPr lang="nl-NL"/>
          </a:p>
        </p:txBody>
      </p:sp>
      <p:sp>
        <p:nvSpPr>
          <p:cNvPr id="4" name="Tijdelijke aanduiding voor voettekst 3"/>
          <p:cNvSpPr>
            <a:spLocks noGrp="1"/>
          </p:cNvSpPr>
          <p:nvPr>
            <p:ph type="ftr" sz="quarter" idx="11"/>
          </p:nvPr>
        </p:nvSpPr>
        <p:spPr/>
        <p:txBody>
          <a:bodyPr/>
          <a:lstStyle/>
          <a:p>
            <a:endParaRPr lang="nl-NL" dirty="0"/>
          </a:p>
        </p:txBody>
      </p:sp>
      <p:sp>
        <p:nvSpPr>
          <p:cNvPr id="5" name="Tijdelijke aanduiding voor dianummer 4"/>
          <p:cNvSpPr>
            <a:spLocks noGrp="1"/>
          </p:cNvSpPr>
          <p:nvPr>
            <p:ph type="sldNum" sz="quarter" idx="12"/>
          </p:nvPr>
        </p:nvSpPr>
        <p:spPr/>
        <p:txBody>
          <a:bodyPr/>
          <a:lstStyle/>
          <a:p>
            <a:fld id="{D64AA72A-741F-4994-AA07-3CC9C222BFB3}" type="slidenum">
              <a:rPr lang="nl-NL" smtClean="0"/>
              <a:pPr/>
              <a:t>‹nr.›</a:t>
            </a:fld>
            <a:endParaRPr lang="nl-NL"/>
          </a:p>
        </p:txBody>
      </p:sp>
      <p:sp>
        <p:nvSpPr>
          <p:cNvPr id="7" name="Tijdelijke aanduiding voor tekst 6"/>
          <p:cNvSpPr>
            <a:spLocks noGrp="1"/>
          </p:cNvSpPr>
          <p:nvPr>
            <p:ph type="body" sz="quarter" idx="13"/>
          </p:nvPr>
        </p:nvSpPr>
        <p:spPr>
          <a:xfrm>
            <a:off x="540000" y="1144800"/>
            <a:ext cx="8175404" cy="2998580"/>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9" name="Tijdelijke aanduiding voor afbeelding 8"/>
          <p:cNvSpPr>
            <a:spLocks noGrp="1"/>
          </p:cNvSpPr>
          <p:nvPr>
            <p:ph type="pic" sz="quarter" idx="14"/>
          </p:nvPr>
        </p:nvSpPr>
        <p:spPr>
          <a:xfrm>
            <a:off x="540000" y="4275578"/>
            <a:ext cx="1368000" cy="1368000"/>
          </a:xfrm>
        </p:spPr>
        <p:txBody>
          <a:bodyPr>
            <a:normAutofit/>
          </a:bodyPr>
          <a:lstStyle>
            <a:lvl1pPr>
              <a:buNone/>
              <a:defRPr sz="1800"/>
            </a:lvl1pPr>
          </a:lstStyle>
          <a:p>
            <a:r>
              <a:rPr lang="nl-NL" smtClean="0"/>
              <a:t>Klik op het pictogram als u een afbeelding wilt toevoegen</a:t>
            </a:r>
            <a:endParaRPr lang="nl-NL"/>
          </a:p>
        </p:txBody>
      </p:sp>
      <p:sp>
        <p:nvSpPr>
          <p:cNvPr id="11" name="Tijdelijke aanduiding voor afbeelding 10"/>
          <p:cNvSpPr>
            <a:spLocks noGrp="1"/>
          </p:cNvSpPr>
          <p:nvPr>
            <p:ph type="pic" sz="quarter" idx="15"/>
          </p:nvPr>
        </p:nvSpPr>
        <p:spPr>
          <a:xfrm>
            <a:off x="3918380" y="4275578"/>
            <a:ext cx="1368000" cy="1368000"/>
          </a:xfrm>
        </p:spPr>
        <p:txBody>
          <a:bodyPr>
            <a:normAutofit/>
          </a:bodyPr>
          <a:lstStyle>
            <a:lvl1pPr>
              <a:buNone/>
              <a:defRPr sz="1800"/>
            </a:lvl1pPr>
          </a:lstStyle>
          <a:p>
            <a:r>
              <a:rPr lang="nl-NL" smtClean="0"/>
              <a:t>Klik op het pictogram als u een afbeelding wilt toevoegen</a:t>
            </a:r>
            <a:endParaRPr lang="nl-NL"/>
          </a:p>
        </p:txBody>
      </p:sp>
      <p:sp>
        <p:nvSpPr>
          <p:cNvPr id="13" name="Tijdelijke aanduiding voor afbeelding 12"/>
          <p:cNvSpPr>
            <a:spLocks noGrp="1"/>
          </p:cNvSpPr>
          <p:nvPr>
            <p:ph type="pic" sz="quarter" idx="16"/>
          </p:nvPr>
        </p:nvSpPr>
        <p:spPr>
          <a:xfrm>
            <a:off x="7347404" y="4275578"/>
            <a:ext cx="1368000" cy="1368000"/>
          </a:xfrm>
        </p:spPr>
        <p:txBody>
          <a:bodyPr>
            <a:normAutofit/>
          </a:bodyPr>
          <a:lstStyle>
            <a:lvl1pPr>
              <a:buNone/>
              <a:defRPr sz="1800"/>
            </a:lvl1pPr>
          </a:lstStyle>
          <a:p>
            <a:r>
              <a:rPr lang="nl-NL" smtClean="0"/>
              <a:t>Klik op het pictogram als u een afbeelding wilt toevoegen</a:t>
            </a:r>
            <a:endParaRPr lang="nl-NL"/>
          </a:p>
        </p:txBody>
      </p:sp>
    </p:spTree>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Aangepaste indeling">
    <p:spTree>
      <p:nvGrpSpPr>
        <p:cNvPr id="1" name=""/>
        <p:cNvGrpSpPr/>
        <p:nvPr/>
      </p:nvGrpSpPr>
      <p:grpSpPr>
        <a:xfrm>
          <a:off x="0" y="0"/>
          <a:ext cx="0" cy="0"/>
          <a:chOff x="0" y="0"/>
          <a:chExt cx="0" cy="0"/>
        </a:xfrm>
      </p:grpSpPr>
      <p:sp>
        <p:nvSpPr>
          <p:cNvPr id="9" name="Tijdelijke aanduiding voor afbeelding 8"/>
          <p:cNvSpPr>
            <a:spLocks noGrp="1"/>
          </p:cNvSpPr>
          <p:nvPr>
            <p:ph type="pic" sz="quarter" idx="14"/>
          </p:nvPr>
        </p:nvSpPr>
        <p:spPr>
          <a:xfrm>
            <a:off x="0" y="0"/>
            <a:ext cx="9144000" cy="5857875"/>
          </a:xfrm>
          <a:solidFill>
            <a:schemeClr val="accent1">
              <a:lumMod val="20000"/>
              <a:lumOff val="80000"/>
            </a:schemeClr>
          </a:solidFill>
        </p:spPr>
        <p:txBody>
          <a:bodyPr/>
          <a:lstStyle>
            <a:lvl1pPr>
              <a:buNone/>
              <a:defRPr/>
            </a:lvl1pPr>
          </a:lstStyle>
          <a:p>
            <a:r>
              <a:rPr lang="nl-NL" smtClean="0"/>
              <a:t>Klik op het pictogram als u een afbeelding wilt toevoegen</a:t>
            </a:r>
            <a:endParaRPr lang="nl-NL" dirty="0"/>
          </a:p>
        </p:txBody>
      </p:sp>
      <p:sp>
        <p:nvSpPr>
          <p:cNvPr id="2" name="Titel 1"/>
          <p:cNvSpPr>
            <a:spLocks noGrp="1"/>
          </p:cNvSpPr>
          <p:nvPr>
            <p:ph type="title"/>
          </p:nvPr>
        </p:nvSpPr>
        <p:spPr>
          <a:xfrm>
            <a:off x="756000" y="4068000"/>
            <a:ext cx="8229600" cy="428400"/>
          </a:xfrm>
        </p:spPr>
        <p:txBody>
          <a:bodyPr/>
          <a:lstStyle>
            <a:lvl1pPr>
              <a:defRPr>
                <a:solidFill>
                  <a:schemeClr val="bg1"/>
                </a:solidFill>
              </a:defRPr>
            </a:lvl1pPr>
          </a:lstStyle>
          <a:p>
            <a:r>
              <a:rPr lang="nl-NL" smtClean="0"/>
              <a:t>Klik om de stijl te bewerken</a:t>
            </a:r>
            <a:endParaRPr lang="nl-NL" dirty="0"/>
          </a:p>
        </p:txBody>
      </p:sp>
      <p:sp>
        <p:nvSpPr>
          <p:cNvPr id="7" name="Tijdelijke aanduiding voor tekst 6"/>
          <p:cNvSpPr>
            <a:spLocks noGrp="1"/>
          </p:cNvSpPr>
          <p:nvPr>
            <p:ph type="body" sz="quarter" idx="13"/>
          </p:nvPr>
        </p:nvSpPr>
        <p:spPr>
          <a:xfrm>
            <a:off x="756000" y="4525200"/>
            <a:ext cx="8215313" cy="576000"/>
          </a:xfrm>
        </p:spPr>
        <p:txBody>
          <a:bodyPr>
            <a:noAutofit/>
          </a:bodyPr>
          <a:lstStyle>
            <a:lvl1pPr>
              <a:buNone/>
              <a:defRPr sz="2400" b="1">
                <a:solidFill>
                  <a:schemeClr val="bg1"/>
                </a:solidFill>
              </a:defRPr>
            </a:lvl1pPr>
            <a:lvl2pPr>
              <a:buNone/>
              <a:defRPr sz="2400" b="1">
                <a:solidFill>
                  <a:schemeClr val="bg1"/>
                </a:solidFill>
              </a:defRPr>
            </a:lvl2pPr>
            <a:lvl3pPr>
              <a:buNone/>
              <a:defRPr sz="2400" b="1">
                <a:solidFill>
                  <a:schemeClr val="bg1"/>
                </a:solidFill>
              </a:defRPr>
            </a:lvl3pPr>
            <a:lvl4pPr>
              <a:buNone/>
              <a:defRPr sz="2400" b="1">
                <a:solidFill>
                  <a:schemeClr val="bg1"/>
                </a:solidFill>
              </a:defRPr>
            </a:lvl4pPr>
            <a:lvl5pPr>
              <a:buNone/>
              <a:defRPr sz="2400" b="1" i="1">
                <a:solidFill>
                  <a:schemeClr val="bg1"/>
                </a:solidFill>
              </a:defRPr>
            </a:lvl5pPr>
          </a:lstStyle>
          <a:p>
            <a:pPr lvl="0"/>
            <a:r>
              <a:rPr lang="nl-NL" smtClean="0"/>
              <a:t>Klik om de modelstijlen te bewerken</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2.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slideLayout" Target="../slideLayouts/slideLayout31.xml"/><Relationship Id="rId18" Type="http://schemas.openxmlformats.org/officeDocument/2006/relationships/theme" Target="../theme/theme2.xml"/><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slideLayout" Target="../slideLayouts/slideLayout30.xml"/><Relationship Id="rId17" Type="http://schemas.openxmlformats.org/officeDocument/2006/relationships/slideLayout" Target="../slideLayouts/slideLayout35.xml"/><Relationship Id="rId2" Type="http://schemas.openxmlformats.org/officeDocument/2006/relationships/slideLayout" Target="../slideLayouts/slideLayout20.xml"/><Relationship Id="rId16" Type="http://schemas.openxmlformats.org/officeDocument/2006/relationships/slideLayout" Target="../slideLayouts/slideLayout34.xml"/><Relationship Id="rId20" Type="http://schemas.openxmlformats.org/officeDocument/2006/relationships/image" Target="../media/image2.png"/><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5" Type="http://schemas.openxmlformats.org/officeDocument/2006/relationships/slideLayout" Target="../slideLayouts/slideLayout33.xml"/><Relationship Id="rId10" Type="http://schemas.openxmlformats.org/officeDocument/2006/relationships/slideLayout" Target="../slideLayouts/slideLayout28.xml"/><Relationship Id="rId19" Type="http://schemas.openxmlformats.org/officeDocument/2006/relationships/image" Target="../media/image1.png"/><Relationship Id="rId4" Type="http://schemas.openxmlformats.org/officeDocument/2006/relationships/slideLayout" Target="../slideLayouts/slideLayout22.xml"/><Relationship Id="rId9" Type="http://schemas.openxmlformats.org/officeDocument/2006/relationships/slideLayout" Target="../slideLayouts/slideLayout27.xml"/><Relationship Id="rId14" Type="http://schemas.openxmlformats.org/officeDocument/2006/relationships/slideLayout" Target="../slideLayouts/slideLayout3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3.xml"/><Relationship Id="rId13" Type="http://schemas.openxmlformats.org/officeDocument/2006/relationships/slideLayout" Target="../slideLayouts/slideLayout48.xml"/><Relationship Id="rId18" Type="http://schemas.openxmlformats.org/officeDocument/2006/relationships/theme" Target="../theme/theme3.xml"/><Relationship Id="rId3" Type="http://schemas.openxmlformats.org/officeDocument/2006/relationships/slideLayout" Target="../slideLayouts/slideLayout38.xml"/><Relationship Id="rId7" Type="http://schemas.openxmlformats.org/officeDocument/2006/relationships/slideLayout" Target="../slideLayouts/slideLayout42.xml"/><Relationship Id="rId12" Type="http://schemas.openxmlformats.org/officeDocument/2006/relationships/slideLayout" Target="../slideLayouts/slideLayout47.xml"/><Relationship Id="rId17" Type="http://schemas.openxmlformats.org/officeDocument/2006/relationships/slideLayout" Target="../slideLayouts/slideLayout52.xml"/><Relationship Id="rId2" Type="http://schemas.openxmlformats.org/officeDocument/2006/relationships/slideLayout" Target="../slideLayouts/slideLayout37.xml"/><Relationship Id="rId16" Type="http://schemas.openxmlformats.org/officeDocument/2006/relationships/slideLayout" Target="../slideLayouts/slideLayout51.xml"/><Relationship Id="rId20" Type="http://schemas.openxmlformats.org/officeDocument/2006/relationships/image" Target="../media/image2.png"/><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slideLayout" Target="../slideLayouts/slideLayout46.xml"/><Relationship Id="rId5" Type="http://schemas.openxmlformats.org/officeDocument/2006/relationships/slideLayout" Target="../slideLayouts/slideLayout40.xml"/><Relationship Id="rId15" Type="http://schemas.openxmlformats.org/officeDocument/2006/relationships/slideLayout" Target="../slideLayouts/slideLayout50.xml"/><Relationship Id="rId10" Type="http://schemas.openxmlformats.org/officeDocument/2006/relationships/slideLayout" Target="../slideLayouts/slideLayout45.xml"/><Relationship Id="rId19" Type="http://schemas.openxmlformats.org/officeDocument/2006/relationships/image" Target="../media/image1.png"/><Relationship Id="rId4" Type="http://schemas.openxmlformats.org/officeDocument/2006/relationships/slideLayout" Target="../slideLayouts/slideLayout39.xml"/><Relationship Id="rId9" Type="http://schemas.openxmlformats.org/officeDocument/2006/relationships/slideLayout" Target="../slideLayouts/slideLayout44.xml"/><Relationship Id="rId14" Type="http://schemas.openxmlformats.org/officeDocument/2006/relationships/slideLayout" Target="../slideLayouts/slideLayout49.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60.xml"/><Relationship Id="rId13" Type="http://schemas.openxmlformats.org/officeDocument/2006/relationships/slideLayout" Target="../slideLayouts/slideLayout65.xml"/><Relationship Id="rId18" Type="http://schemas.openxmlformats.org/officeDocument/2006/relationships/theme" Target="../theme/theme4.xml"/><Relationship Id="rId3" Type="http://schemas.openxmlformats.org/officeDocument/2006/relationships/slideLayout" Target="../slideLayouts/slideLayout55.xml"/><Relationship Id="rId7" Type="http://schemas.openxmlformats.org/officeDocument/2006/relationships/slideLayout" Target="../slideLayouts/slideLayout59.xml"/><Relationship Id="rId12" Type="http://schemas.openxmlformats.org/officeDocument/2006/relationships/slideLayout" Target="../slideLayouts/slideLayout64.xml"/><Relationship Id="rId17" Type="http://schemas.openxmlformats.org/officeDocument/2006/relationships/slideLayout" Target="../slideLayouts/slideLayout69.xml"/><Relationship Id="rId2" Type="http://schemas.openxmlformats.org/officeDocument/2006/relationships/slideLayout" Target="../slideLayouts/slideLayout54.xml"/><Relationship Id="rId16" Type="http://schemas.openxmlformats.org/officeDocument/2006/relationships/slideLayout" Target="../slideLayouts/slideLayout68.xml"/><Relationship Id="rId20" Type="http://schemas.openxmlformats.org/officeDocument/2006/relationships/image" Target="../media/image2.png"/><Relationship Id="rId1" Type="http://schemas.openxmlformats.org/officeDocument/2006/relationships/slideLayout" Target="../slideLayouts/slideLayout53.xml"/><Relationship Id="rId6" Type="http://schemas.openxmlformats.org/officeDocument/2006/relationships/slideLayout" Target="../slideLayouts/slideLayout58.xml"/><Relationship Id="rId11" Type="http://schemas.openxmlformats.org/officeDocument/2006/relationships/slideLayout" Target="../slideLayouts/slideLayout63.xml"/><Relationship Id="rId5" Type="http://schemas.openxmlformats.org/officeDocument/2006/relationships/slideLayout" Target="../slideLayouts/slideLayout57.xml"/><Relationship Id="rId15" Type="http://schemas.openxmlformats.org/officeDocument/2006/relationships/slideLayout" Target="../slideLayouts/slideLayout67.xml"/><Relationship Id="rId10" Type="http://schemas.openxmlformats.org/officeDocument/2006/relationships/slideLayout" Target="../slideLayouts/slideLayout62.xml"/><Relationship Id="rId19" Type="http://schemas.openxmlformats.org/officeDocument/2006/relationships/image" Target="../media/image1.png"/><Relationship Id="rId4" Type="http://schemas.openxmlformats.org/officeDocument/2006/relationships/slideLayout" Target="../slideLayouts/slideLayout56.xml"/><Relationship Id="rId9" Type="http://schemas.openxmlformats.org/officeDocument/2006/relationships/slideLayout" Target="../slideLayouts/slideLayout61.xml"/><Relationship Id="rId14" Type="http://schemas.openxmlformats.org/officeDocument/2006/relationships/slideLayout" Target="../slideLayouts/slideLayout66.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77.xml"/><Relationship Id="rId13" Type="http://schemas.openxmlformats.org/officeDocument/2006/relationships/slideLayout" Target="../slideLayouts/slideLayout82.xml"/><Relationship Id="rId18" Type="http://schemas.openxmlformats.org/officeDocument/2006/relationships/theme" Target="../theme/theme5.xml"/><Relationship Id="rId3" Type="http://schemas.openxmlformats.org/officeDocument/2006/relationships/slideLayout" Target="../slideLayouts/slideLayout72.xml"/><Relationship Id="rId7" Type="http://schemas.openxmlformats.org/officeDocument/2006/relationships/slideLayout" Target="../slideLayouts/slideLayout76.xml"/><Relationship Id="rId12" Type="http://schemas.openxmlformats.org/officeDocument/2006/relationships/slideLayout" Target="../slideLayouts/slideLayout81.xml"/><Relationship Id="rId17" Type="http://schemas.openxmlformats.org/officeDocument/2006/relationships/slideLayout" Target="../slideLayouts/slideLayout86.xml"/><Relationship Id="rId2" Type="http://schemas.openxmlformats.org/officeDocument/2006/relationships/slideLayout" Target="../slideLayouts/slideLayout71.xml"/><Relationship Id="rId16" Type="http://schemas.openxmlformats.org/officeDocument/2006/relationships/slideLayout" Target="../slideLayouts/slideLayout85.xml"/><Relationship Id="rId20" Type="http://schemas.openxmlformats.org/officeDocument/2006/relationships/image" Target="../media/image2.png"/><Relationship Id="rId1" Type="http://schemas.openxmlformats.org/officeDocument/2006/relationships/slideLayout" Target="../slideLayouts/slideLayout70.xml"/><Relationship Id="rId6" Type="http://schemas.openxmlformats.org/officeDocument/2006/relationships/slideLayout" Target="../slideLayouts/slideLayout75.xml"/><Relationship Id="rId11" Type="http://schemas.openxmlformats.org/officeDocument/2006/relationships/slideLayout" Target="../slideLayouts/slideLayout80.xml"/><Relationship Id="rId5" Type="http://schemas.openxmlformats.org/officeDocument/2006/relationships/slideLayout" Target="../slideLayouts/slideLayout74.xml"/><Relationship Id="rId15" Type="http://schemas.openxmlformats.org/officeDocument/2006/relationships/slideLayout" Target="../slideLayouts/slideLayout84.xml"/><Relationship Id="rId10" Type="http://schemas.openxmlformats.org/officeDocument/2006/relationships/slideLayout" Target="../slideLayouts/slideLayout79.xml"/><Relationship Id="rId19" Type="http://schemas.openxmlformats.org/officeDocument/2006/relationships/image" Target="../media/image1.png"/><Relationship Id="rId4" Type="http://schemas.openxmlformats.org/officeDocument/2006/relationships/slideLayout" Target="../slideLayouts/slideLayout73.xml"/><Relationship Id="rId9" Type="http://schemas.openxmlformats.org/officeDocument/2006/relationships/slideLayout" Target="../slideLayouts/slideLayout78.xml"/><Relationship Id="rId14" Type="http://schemas.openxmlformats.org/officeDocument/2006/relationships/slideLayout" Target="../slideLayouts/slideLayout8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540000" y="500400"/>
            <a:ext cx="8229600" cy="428400"/>
          </a:xfrm>
          <a:prstGeom prst="rect">
            <a:avLst/>
          </a:prstGeom>
        </p:spPr>
        <p:txBody>
          <a:bodyPr vert="horz" lIns="91440" tIns="45720" rIns="91440" bIns="45720" rtlCol="0" anchor="ctr">
            <a:noAutofit/>
          </a:bodyPr>
          <a:lstStyle/>
          <a:p>
            <a:r>
              <a:rPr lang="nl-NL" dirty="0" smtClean="0"/>
              <a:t>Klik om de stijl te bewerken</a:t>
            </a:r>
            <a:endParaRPr lang="nl-NL" dirty="0"/>
          </a:p>
        </p:txBody>
      </p:sp>
      <p:sp>
        <p:nvSpPr>
          <p:cNvPr id="3" name="Tijdelijke aanduiding voor tekst 2"/>
          <p:cNvSpPr>
            <a:spLocks noGrp="1"/>
          </p:cNvSpPr>
          <p:nvPr>
            <p:ph type="body" idx="1"/>
          </p:nvPr>
        </p:nvSpPr>
        <p:spPr>
          <a:xfrm>
            <a:off x="540000" y="1144800"/>
            <a:ext cx="8244000" cy="4572000"/>
          </a:xfrm>
          <a:prstGeom prst="rect">
            <a:avLst/>
          </a:prstGeom>
        </p:spPr>
        <p:txBody>
          <a:bodyPr vert="horz" lIns="91440" tIns="45720" rIns="91440" bIns="45720" rtlCol="0">
            <a:normAutofit/>
          </a:bodyPr>
          <a:lstStyle/>
          <a:p>
            <a:pPr lvl="0"/>
            <a:r>
              <a:rPr lang="nl-NL" dirty="0" smtClean="0"/>
              <a:t>Klik om de modelstijlen te bewerken</a:t>
            </a:r>
          </a:p>
          <a:p>
            <a:pPr marL="742950" lvl="1" indent="-285750" algn="l" rtl="0" eaLnBrk="1" fontAlgn="base" hangingPunct="1">
              <a:spcBef>
                <a:spcPct val="20000"/>
              </a:spcBef>
              <a:spcAft>
                <a:spcPct val="0"/>
              </a:spcAft>
              <a:buClr>
                <a:srgbClr val="FF0000"/>
              </a:buClr>
              <a:buChar char="–"/>
            </a:pPr>
            <a:r>
              <a:rPr lang="nl-NL" dirty="0" smtClean="0"/>
              <a:t>Tweede niveau</a:t>
            </a:r>
          </a:p>
          <a:p>
            <a:pPr lvl="2"/>
            <a:r>
              <a:rPr lang="nl-NL" dirty="0" smtClean="0"/>
              <a:t>Derde niveau</a:t>
            </a:r>
          </a:p>
          <a:p>
            <a:pPr lvl="3"/>
            <a:r>
              <a:rPr lang="nl-NL" dirty="0" smtClean="0"/>
              <a:t>Vierde niveau</a:t>
            </a:r>
          </a:p>
          <a:p>
            <a:pPr lvl="4"/>
            <a:r>
              <a:rPr lang="nl-NL" dirty="0" smtClean="0"/>
              <a:t>Vijfde niveau</a:t>
            </a:r>
            <a:endParaRPr lang="nl-NL" dirty="0"/>
          </a:p>
        </p:txBody>
      </p:sp>
      <p:sp>
        <p:nvSpPr>
          <p:cNvPr id="4" name="Tijdelijke aanduiding voor datum 3"/>
          <p:cNvSpPr>
            <a:spLocks noGrp="1"/>
          </p:cNvSpPr>
          <p:nvPr>
            <p:ph type="dt" sz="half" idx="2"/>
          </p:nvPr>
        </p:nvSpPr>
        <p:spPr>
          <a:xfrm>
            <a:off x="500034" y="5929330"/>
            <a:ext cx="1285884"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AFCB5B-1001-4B7B-87BA-76C8477B5EE5}" type="datetime1">
              <a:rPr lang="nl-NL" smtClean="0"/>
              <a:pPr/>
              <a:t>14-11-2013</a:t>
            </a:fld>
            <a:endParaRPr lang="nl-NL"/>
          </a:p>
        </p:txBody>
      </p:sp>
      <p:sp>
        <p:nvSpPr>
          <p:cNvPr id="5" name="Tijdelijke aanduiding voor voettekst 4"/>
          <p:cNvSpPr>
            <a:spLocks noGrp="1"/>
          </p:cNvSpPr>
          <p:nvPr>
            <p:ph type="ftr" sz="quarter" idx="3"/>
          </p:nvPr>
        </p:nvSpPr>
        <p:spPr>
          <a:xfrm>
            <a:off x="500034" y="6357958"/>
            <a:ext cx="5929354"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nl-NL"/>
          </a:p>
        </p:txBody>
      </p:sp>
      <p:sp>
        <p:nvSpPr>
          <p:cNvPr id="6" name="Tijdelijke aanduiding voor dianummer 5"/>
          <p:cNvSpPr>
            <a:spLocks noGrp="1"/>
          </p:cNvSpPr>
          <p:nvPr>
            <p:ph type="sldNum" sz="quarter" idx="4"/>
          </p:nvPr>
        </p:nvSpPr>
        <p:spPr>
          <a:xfrm>
            <a:off x="1857356" y="5929330"/>
            <a:ext cx="1357322"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848E1A9-EA32-4F8A-BBE1-D4CA5E33261C}" type="slidenum">
              <a:rPr lang="nl-NL" smtClean="0"/>
              <a:pPr/>
              <a:t>‹nr.›</a:t>
            </a:fld>
            <a:endParaRPr lang="nl-NL"/>
          </a:p>
        </p:txBody>
      </p:sp>
      <p:pic>
        <p:nvPicPr>
          <p:cNvPr id="7" name="Picture 3"/>
          <p:cNvPicPr>
            <a:picLocks noChangeAspect="1" noChangeArrowheads="1"/>
          </p:cNvPicPr>
          <p:nvPr/>
        </p:nvPicPr>
        <p:blipFill>
          <a:blip r:embed="rId20" cstate="print"/>
          <a:srcRect/>
          <a:stretch>
            <a:fillRect/>
          </a:stretch>
        </p:blipFill>
        <p:spPr bwMode="auto">
          <a:xfrm>
            <a:off x="-1" y="0"/>
            <a:ext cx="494351" cy="1332000"/>
          </a:xfrm>
          <a:prstGeom prst="rect">
            <a:avLst/>
          </a:prstGeom>
          <a:noFill/>
          <a:ln w="9525">
            <a:noFill/>
            <a:miter lim="800000"/>
            <a:headEnd/>
            <a:tailEnd/>
          </a:ln>
        </p:spPr>
      </p:pic>
      <p:cxnSp>
        <p:nvCxnSpPr>
          <p:cNvPr id="8" name="Straight Connector 6"/>
          <p:cNvCxnSpPr/>
          <p:nvPr/>
        </p:nvCxnSpPr>
        <p:spPr>
          <a:xfrm>
            <a:off x="0" y="5867400"/>
            <a:ext cx="9144000" cy="1588"/>
          </a:xfrm>
          <a:prstGeom prst="line">
            <a:avLst/>
          </a:prstGeom>
          <a:ln w="25400" cap="flat" cmpd="sng" algn="ctr">
            <a:solidFill>
              <a:srgbClr val="00477F"/>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pic>
        <p:nvPicPr>
          <p:cNvPr id="1026" name="Picture 2"/>
          <p:cNvPicPr>
            <a:picLocks noChangeAspect="1" noChangeArrowheads="1"/>
          </p:cNvPicPr>
          <p:nvPr/>
        </p:nvPicPr>
        <p:blipFill>
          <a:blip r:embed="rId21" cstate="print"/>
          <a:srcRect/>
          <a:stretch>
            <a:fillRect/>
          </a:stretch>
        </p:blipFill>
        <p:spPr bwMode="auto">
          <a:xfrm>
            <a:off x="7215206" y="6012000"/>
            <a:ext cx="1609725" cy="70485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750" r:id="rId18"/>
  </p:sldLayoutIdLst>
  <p:hf hdr="0" ftr="0" dt="0"/>
  <p:txStyles>
    <p:titleStyle>
      <a:lvl1pPr algn="l" defTabSz="914400" rtl="0" eaLnBrk="1" latinLnBrk="0" hangingPunct="1">
        <a:spcBef>
          <a:spcPct val="0"/>
        </a:spcBef>
        <a:buNone/>
        <a:defRPr lang="nl-NL" sz="2400" b="1" kern="1200" dirty="0" smtClean="0">
          <a:solidFill>
            <a:srgbClr val="00477F"/>
          </a:solidFill>
          <a:latin typeface="Arial" pitchFamily="34" charset="0"/>
          <a:ea typeface="ＭＳ Ｐゴシック" pitchFamily="16" charset="-128"/>
          <a:cs typeface="Arial" pitchFamily="34" charset="0"/>
        </a:defRPr>
      </a:lvl1pPr>
    </p:titleStyle>
    <p:bodyStyle>
      <a:lvl1pPr marL="342900" indent="-342900" algn="l" defTabSz="914400" rtl="0" eaLnBrk="1" fontAlgn="base" latinLnBrk="0" hangingPunct="1">
        <a:spcBef>
          <a:spcPct val="20000"/>
        </a:spcBef>
        <a:spcAft>
          <a:spcPct val="0"/>
        </a:spcAft>
        <a:buClr>
          <a:srgbClr val="ED1A2D"/>
        </a:buClr>
        <a:buFont typeface="Arial" pitchFamily="34" charset="0"/>
        <a:buChar char="•"/>
        <a:defRPr lang="nl-NL" sz="2400" b="0" kern="1200" dirty="0" smtClean="0">
          <a:solidFill>
            <a:srgbClr val="00477F"/>
          </a:solidFill>
          <a:latin typeface="Arial" pitchFamily="34" charset="0"/>
          <a:ea typeface="ＭＳ Ｐゴシック" pitchFamily="16" charset="-128"/>
          <a:cs typeface="Arial" pitchFamily="34" charset="0"/>
        </a:defRPr>
      </a:lvl1pPr>
      <a:lvl2pPr marL="742950" indent="-285750" algn="l" defTabSz="914400" rtl="0" eaLnBrk="1" latinLnBrk="0" hangingPunct="1">
        <a:spcBef>
          <a:spcPct val="20000"/>
        </a:spcBef>
        <a:buClr>
          <a:srgbClr val="ED1A2D"/>
        </a:buClr>
        <a:buFont typeface="Arial" pitchFamily="34" charset="0"/>
        <a:buChar char="–"/>
        <a:defRPr lang="nl-NL" sz="2000" kern="1200" dirty="0" smtClean="0">
          <a:solidFill>
            <a:srgbClr val="00477F"/>
          </a:solidFill>
          <a:latin typeface="Arial" pitchFamily="34" charset="0"/>
          <a:ea typeface="ＭＳ Ｐゴシック" pitchFamily="16" charset="-128"/>
          <a:cs typeface="Arial" pitchFamily="34" charset="0"/>
        </a:defRPr>
      </a:lvl2pPr>
      <a:lvl3pPr marL="1143000" indent="-228600" algn="l" defTabSz="914400" rtl="0" eaLnBrk="1" latinLnBrk="0" hangingPunct="1">
        <a:spcBef>
          <a:spcPct val="20000"/>
        </a:spcBef>
        <a:buClr>
          <a:srgbClr val="ED1A2D"/>
        </a:buClr>
        <a:buFont typeface="Arial" pitchFamily="34" charset="0"/>
        <a:buChar char="•"/>
        <a:defRPr sz="1800" kern="1200">
          <a:solidFill>
            <a:srgbClr val="00477F"/>
          </a:solidFill>
          <a:latin typeface="Arial" pitchFamily="34" charset="0"/>
          <a:ea typeface="+mn-ea"/>
          <a:cs typeface="Arial" pitchFamily="34" charset="0"/>
        </a:defRPr>
      </a:lvl3pPr>
      <a:lvl4pPr marL="1600200" indent="-228600" algn="l" defTabSz="914400" rtl="0" eaLnBrk="1" latinLnBrk="0" hangingPunct="1">
        <a:spcBef>
          <a:spcPct val="20000"/>
        </a:spcBef>
        <a:buClr>
          <a:srgbClr val="ED1A2D"/>
        </a:buClr>
        <a:buFont typeface="Arial" pitchFamily="34" charset="0"/>
        <a:buChar char="–"/>
        <a:defRPr sz="1600" kern="1200">
          <a:solidFill>
            <a:srgbClr val="00477F"/>
          </a:solidFill>
          <a:latin typeface="Arial" pitchFamily="34" charset="0"/>
          <a:ea typeface="+mn-ea"/>
          <a:cs typeface="Arial" pitchFamily="34" charset="0"/>
        </a:defRPr>
      </a:lvl4pPr>
      <a:lvl5pPr marL="2057400" indent="-228600" algn="l" defTabSz="914400" rtl="0" eaLnBrk="1" latinLnBrk="0" hangingPunct="1">
        <a:spcBef>
          <a:spcPct val="20000"/>
        </a:spcBef>
        <a:buClr>
          <a:srgbClr val="ED1A2D"/>
        </a:buClr>
        <a:buFont typeface="Calibri" pitchFamily="34" charset="0"/>
        <a:buChar char="•"/>
        <a:defRPr sz="1400" kern="1200">
          <a:solidFill>
            <a:srgbClr val="00477F"/>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540000" y="500400"/>
            <a:ext cx="8229600" cy="428400"/>
          </a:xfrm>
          <a:prstGeom prst="rect">
            <a:avLst/>
          </a:prstGeom>
        </p:spPr>
        <p:txBody>
          <a:bodyPr vert="horz" lIns="91440" tIns="45720" rIns="91440" bIns="45720" rtlCol="0" anchor="ctr">
            <a:noAutofit/>
          </a:bodyPr>
          <a:lstStyle/>
          <a:p>
            <a:r>
              <a:rPr lang="nl-NL" dirty="0" smtClean="0"/>
              <a:t>Klik om de stijl te bewerken</a:t>
            </a:r>
            <a:endParaRPr lang="nl-NL" dirty="0"/>
          </a:p>
        </p:txBody>
      </p:sp>
      <p:sp>
        <p:nvSpPr>
          <p:cNvPr id="3" name="Tijdelijke aanduiding voor tekst 2"/>
          <p:cNvSpPr>
            <a:spLocks noGrp="1"/>
          </p:cNvSpPr>
          <p:nvPr>
            <p:ph type="body" idx="1"/>
          </p:nvPr>
        </p:nvSpPr>
        <p:spPr>
          <a:xfrm>
            <a:off x="540000" y="1144800"/>
            <a:ext cx="8244000" cy="4572000"/>
          </a:xfrm>
          <a:prstGeom prst="rect">
            <a:avLst/>
          </a:prstGeom>
        </p:spPr>
        <p:txBody>
          <a:bodyPr vert="horz" lIns="91440" tIns="45720" rIns="91440" bIns="45720" rtlCol="0">
            <a:normAutofit/>
          </a:bodyPr>
          <a:lstStyle/>
          <a:p>
            <a:pPr lvl="0"/>
            <a:r>
              <a:rPr lang="nl-NL" dirty="0" smtClean="0"/>
              <a:t>Klik om de modelstijlen te bewerken</a:t>
            </a:r>
          </a:p>
          <a:p>
            <a:pPr marL="742950" lvl="1" indent="-285750" algn="l" rtl="0" eaLnBrk="1" fontAlgn="base" hangingPunct="1">
              <a:spcBef>
                <a:spcPct val="20000"/>
              </a:spcBef>
              <a:spcAft>
                <a:spcPct val="0"/>
              </a:spcAft>
              <a:buClr>
                <a:srgbClr val="FF0000"/>
              </a:buClr>
              <a:buChar char="–"/>
            </a:pPr>
            <a:r>
              <a:rPr lang="nl-NL" dirty="0" smtClean="0"/>
              <a:t>Tweede niveau</a:t>
            </a:r>
          </a:p>
          <a:p>
            <a:pPr lvl="2"/>
            <a:r>
              <a:rPr lang="nl-NL" dirty="0" smtClean="0"/>
              <a:t>Derde niveau</a:t>
            </a:r>
          </a:p>
          <a:p>
            <a:pPr lvl="3"/>
            <a:r>
              <a:rPr lang="nl-NL" dirty="0" smtClean="0"/>
              <a:t>Vierde niveau</a:t>
            </a:r>
          </a:p>
          <a:p>
            <a:pPr lvl="4"/>
            <a:r>
              <a:rPr lang="nl-NL" dirty="0" smtClean="0"/>
              <a:t>Vijfde niveau</a:t>
            </a:r>
            <a:endParaRPr lang="nl-NL" dirty="0"/>
          </a:p>
        </p:txBody>
      </p:sp>
      <p:sp>
        <p:nvSpPr>
          <p:cNvPr id="4" name="Tijdelijke aanduiding voor datum 3"/>
          <p:cNvSpPr>
            <a:spLocks noGrp="1"/>
          </p:cNvSpPr>
          <p:nvPr>
            <p:ph type="dt" sz="half" idx="2"/>
          </p:nvPr>
        </p:nvSpPr>
        <p:spPr>
          <a:xfrm>
            <a:off x="500034" y="5929330"/>
            <a:ext cx="1285884"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98772D6-33A0-453C-9E40-92589FC1D0E8}" type="datetime1">
              <a:rPr lang="nl-NL" smtClean="0"/>
              <a:pPr/>
              <a:t>14-11-2013</a:t>
            </a:fld>
            <a:endParaRPr lang="nl-NL"/>
          </a:p>
        </p:txBody>
      </p:sp>
      <p:sp>
        <p:nvSpPr>
          <p:cNvPr id="5" name="Tijdelijke aanduiding voor voettekst 4"/>
          <p:cNvSpPr>
            <a:spLocks noGrp="1"/>
          </p:cNvSpPr>
          <p:nvPr>
            <p:ph type="ftr" sz="quarter" idx="3"/>
          </p:nvPr>
        </p:nvSpPr>
        <p:spPr>
          <a:xfrm>
            <a:off x="500034" y="6357958"/>
            <a:ext cx="5929354"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nl-NL" dirty="0"/>
          </a:p>
        </p:txBody>
      </p:sp>
      <p:sp>
        <p:nvSpPr>
          <p:cNvPr id="6" name="Tijdelijke aanduiding voor dianummer 5"/>
          <p:cNvSpPr>
            <a:spLocks noGrp="1"/>
          </p:cNvSpPr>
          <p:nvPr>
            <p:ph type="sldNum" sz="quarter" idx="4"/>
          </p:nvPr>
        </p:nvSpPr>
        <p:spPr>
          <a:xfrm>
            <a:off x="1857356" y="5929330"/>
            <a:ext cx="1357322"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64AA72A-741F-4994-AA07-3CC9C222BFB3}" type="slidenum">
              <a:rPr lang="nl-NL" smtClean="0"/>
              <a:pPr/>
              <a:t>‹nr.›</a:t>
            </a:fld>
            <a:endParaRPr lang="nl-NL"/>
          </a:p>
        </p:txBody>
      </p:sp>
      <p:pic>
        <p:nvPicPr>
          <p:cNvPr id="7" name="Picture 3"/>
          <p:cNvPicPr>
            <a:picLocks noChangeAspect="1" noChangeArrowheads="1"/>
          </p:cNvPicPr>
          <p:nvPr/>
        </p:nvPicPr>
        <p:blipFill>
          <a:blip r:embed="rId19" cstate="print"/>
          <a:srcRect/>
          <a:stretch>
            <a:fillRect/>
          </a:stretch>
        </p:blipFill>
        <p:spPr bwMode="auto">
          <a:xfrm>
            <a:off x="-1" y="0"/>
            <a:ext cx="494351" cy="1332000"/>
          </a:xfrm>
          <a:prstGeom prst="rect">
            <a:avLst/>
          </a:prstGeom>
          <a:noFill/>
          <a:ln w="9525">
            <a:noFill/>
            <a:miter lim="800000"/>
            <a:headEnd/>
            <a:tailEnd/>
          </a:ln>
        </p:spPr>
      </p:pic>
      <p:cxnSp>
        <p:nvCxnSpPr>
          <p:cNvPr id="8" name="Straight Connector 6"/>
          <p:cNvCxnSpPr/>
          <p:nvPr/>
        </p:nvCxnSpPr>
        <p:spPr>
          <a:xfrm>
            <a:off x="0" y="5867400"/>
            <a:ext cx="9144000" cy="1588"/>
          </a:xfrm>
          <a:prstGeom prst="line">
            <a:avLst/>
          </a:prstGeom>
          <a:ln w="25400" cap="flat" cmpd="sng" algn="ctr">
            <a:solidFill>
              <a:srgbClr val="00477F"/>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pic>
        <p:nvPicPr>
          <p:cNvPr id="1026" name="Picture 2"/>
          <p:cNvPicPr>
            <a:picLocks noChangeAspect="1" noChangeArrowheads="1"/>
          </p:cNvPicPr>
          <p:nvPr/>
        </p:nvPicPr>
        <p:blipFill>
          <a:blip r:embed="rId20" cstate="print"/>
          <a:srcRect/>
          <a:stretch>
            <a:fillRect/>
          </a:stretch>
        </p:blipFill>
        <p:spPr bwMode="auto">
          <a:xfrm>
            <a:off x="7215206" y="6012000"/>
            <a:ext cx="1609725" cy="70485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hf hdr="0" ftr="0" dt="0"/>
  <p:txStyles>
    <p:titleStyle>
      <a:lvl1pPr algn="l" defTabSz="914400" rtl="0" eaLnBrk="1" latinLnBrk="0" hangingPunct="1">
        <a:spcBef>
          <a:spcPct val="0"/>
        </a:spcBef>
        <a:buNone/>
        <a:defRPr lang="nl-NL" sz="2400" b="1" kern="1200" dirty="0" smtClean="0">
          <a:solidFill>
            <a:srgbClr val="00477F"/>
          </a:solidFill>
          <a:latin typeface="Arial" pitchFamily="34" charset="0"/>
          <a:ea typeface="ＭＳ Ｐゴシック" pitchFamily="16" charset="-128"/>
          <a:cs typeface="Arial" pitchFamily="34" charset="0"/>
        </a:defRPr>
      </a:lvl1pPr>
    </p:titleStyle>
    <p:bodyStyle>
      <a:lvl1pPr marL="342900" indent="-342900" algn="l" defTabSz="914400" rtl="0" eaLnBrk="1" fontAlgn="base" latinLnBrk="0" hangingPunct="1">
        <a:spcBef>
          <a:spcPct val="20000"/>
        </a:spcBef>
        <a:spcAft>
          <a:spcPct val="0"/>
        </a:spcAft>
        <a:buClr>
          <a:srgbClr val="ED1A2D"/>
        </a:buClr>
        <a:buFont typeface="Arial" pitchFamily="34" charset="0"/>
        <a:buChar char="•"/>
        <a:defRPr lang="nl-NL" sz="2400" b="0" kern="1200" dirty="0" smtClean="0">
          <a:solidFill>
            <a:srgbClr val="00477F"/>
          </a:solidFill>
          <a:latin typeface="Arial" pitchFamily="34" charset="0"/>
          <a:ea typeface="ＭＳ Ｐゴシック" pitchFamily="16" charset="-128"/>
          <a:cs typeface="Arial" pitchFamily="34" charset="0"/>
        </a:defRPr>
      </a:lvl1pPr>
      <a:lvl2pPr marL="742950" indent="-285750" algn="l" defTabSz="914400" rtl="0" eaLnBrk="1" latinLnBrk="0" hangingPunct="1">
        <a:spcBef>
          <a:spcPct val="20000"/>
        </a:spcBef>
        <a:buClr>
          <a:srgbClr val="ED1A2D"/>
        </a:buClr>
        <a:buFont typeface="Arial" pitchFamily="34" charset="0"/>
        <a:buChar char="–"/>
        <a:defRPr lang="nl-NL" sz="2000" kern="1200" dirty="0" smtClean="0">
          <a:solidFill>
            <a:srgbClr val="00477F"/>
          </a:solidFill>
          <a:latin typeface="Arial" pitchFamily="34" charset="0"/>
          <a:ea typeface="ＭＳ Ｐゴシック" pitchFamily="16" charset="-128"/>
          <a:cs typeface="Arial" pitchFamily="34" charset="0"/>
        </a:defRPr>
      </a:lvl2pPr>
      <a:lvl3pPr marL="1143000" indent="-228600" algn="l" defTabSz="914400" rtl="0" eaLnBrk="1" latinLnBrk="0" hangingPunct="1">
        <a:spcBef>
          <a:spcPct val="20000"/>
        </a:spcBef>
        <a:buClr>
          <a:srgbClr val="ED1A2D"/>
        </a:buClr>
        <a:buFont typeface="Arial" pitchFamily="34" charset="0"/>
        <a:buChar char="•"/>
        <a:defRPr sz="1800" kern="1200">
          <a:solidFill>
            <a:srgbClr val="00477F"/>
          </a:solidFill>
          <a:latin typeface="Arial" pitchFamily="34" charset="0"/>
          <a:ea typeface="+mn-ea"/>
          <a:cs typeface="Arial" pitchFamily="34" charset="0"/>
        </a:defRPr>
      </a:lvl3pPr>
      <a:lvl4pPr marL="1600200" indent="-228600" algn="l" defTabSz="914400" rtl="0" eaLnBrk="1" latinLnBrk="0" hangingPunct="1">
        <a:spcBef>
          <a:spcPct val="20000"/>
        </a:spcBef>
        <a:buClr>
          <a:srgbClr val="ED1A2D"/>
        </a:buClr>
        <a:buFont typeface="Arial" pitchFamily="34" charset="0"/>
        <a:buChar char="–"/>
        <a:defRPr sz="1600" kern="1200">
          <a:solidFill>
            <a:srgbClr val="00477F"/>
          </a:solidFill>
          <a:latin typeface="Arial" pitchFamily="34" charset="0"/>
          <a:ea typeface="+mn-ea"/>
          <a:cs typeface="Arial" pitchFamily="34" charset="0"/>
        </a:defRPr>
      </a:lvl4pPr>
      <a:lvl5pPr marL="2057400" indent="-228600" algn="l" defTabSz="914400" rtl="0" eaLnBrk="1" latinLnBrk="0" hangingPunct="1">
        <a:spcBef>
          <a:spcPct val="20000"/>
        </a:spcBef>
        <a:buClr>
          <a:srgbClr val="ED1A2D"/>
        </a:buClr>
        <a:buFont typeface="Calibri" pitchFamily="34" charset="0"/>
        <a:buChar char="•"/>
        <a:defRPr sz="1400" kern="1200">
          <a:solidFill>
            <a:srgbClr val="00477F"/>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540000" y="500400"/>
            <a:ext cx="8229600" cy="428400"/>
          </a:xfrm>
          <a:prstGeom prst="rect">
            <a:avLst/>
          </a:prstGeom>
        </p:spPr>
        <p:txBody>
          <a:bodyPr vert="horz" lIns="91440" tIns="45720" rIns="91440" bIns="45720" rtlCol="0" anchor="ctr">
            <a:noAutofit/>
          </a:bodyPr>
          <a:lstStyle/>
          <a:p>
            <a:r>
              <a:rPr lang="nl-NL" dirty="0" smtClean="0"/>
              <a:t>Klik om de stijl te bewerken</a:t>
            </a:r>
            <a:endParaRPr lang="nl-NL" dirty="0"/>
          </a:p>
        </p:txBody>
      </p:sp>
      <p:sp>
        <p:nvSpPr>
          <p:cNvPr id="3" name="Tijdelijke aanduiding voor tekst 2"/>
          <p:cNvSpPr>
            <a:spLocks noGrp="1"/>
          </p:cNvSpPr>
          <p:nvPr>
            <p:ph type="body" idx="1"/>
          </p:nvPr>
        </p:nvSpPr>
        <p:spPr>
          <a:xfrm>
            <a:off x="540000" y="1144800"/>
            <a:ext cx="8244000" cy="4572000"/>
          </a:xfrm>
          <a:prstGeom prst="rect">
            <a:avLst/>
          </a:prstGeom>
        </p:spPr>
        <p:txBody>
          <a:bodyPr vert="horz" lIns="91440" tIns="45720" rIns="91440" bIns="45720" rtlCol="0">
            <a:normAutofit/>
          </a:bodyPr>
          <a:lstStyle/>
          <a:p>
            <a:pPr lvl="0"/>
            <a:r>
              <a:rPr lang="nl-NL" dirty="0" smtClean="0"/>
              <a:t>Klik om de modelstijlen te bewerken</a:t>
            </a:r>
          </a:p>
          <a:p>
            <a:pPr marL="742950" lvl="1" indent="-285750" algn="l" rtl="0" eaLnBrk="1" fontAlgn="base" hangingPunct="1">
              <a:spcBef>
                <a:spcPct val="20000"/>
              </a:spcBef>
              <a:spcAft>
                <a:spcPct val="0"/>
              </a:spcAft>
              <a:buClr>
                <a:srgbClr val="FF0000"/>
              </a:buClr>
              <a:buChar char="–"/>
            </a:pPr>
            <a:r>
              <a:rPr lang="nl-NL" dirty="0" smtClean="0"/>
              <a:t>Tweede niveau</a:t>
            </a:r>
          </a:p>
          <a:p>
            <a:pPr lvl="2"/>
            <a:r>
              <a:rPr lang="nl-NL" dirty="0" smtClean="0"/>
              <a:t>Derde niveau</a:t>
            </a:r>
          </a:p>
          <a:p>
            <a:pPr lvl="3"/>
            <a:r>
              <a:rPr lang="nl-NL" dirty="0" smtClean="0"/>
              <a:t>Vierde niveau</a:t>
            </a:r>
          </a:p>
          <a:p>
            <a:pPr lvl="4"/>
            <a:r>
              <a:rPr lang="nl-NL" dirty="0" smtClean="0"/>
              <a:t>Vijfde niveau</a:t>
            </a:r>
            <a:endParaRPr lang="nl-NL" dirty="0"/>
          </a:p>
        </p:txBody>
      </p:sp>
      <p:sp>
        <p:nvSpPr>
          <p:cNvPr id="4" name="Tijdelijke aanduiding voor datum 3"/>
          <p:cNvSpPr>
            <a:spLocks noGrp="1"/>
          </p:cNvSpPr>
          <p:nvPr>
            <p:ph type="dt" sz="half" idx="2"/>
          </p:nvPr>
        </p:nvSpPr>
        <p:spPr>
          <a:xfrm>
            <a:off x="500034" y="5929330"/>
            <a:ext cx="1285884"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A90FF7-8E9B-4537-BF3E-DDD79D403C18}" type="datetime1">
              <a:rPr lang="nl-NL" smtClean="0"/>
              <a:pPr/>
              <a:t>14-11-2013</a:t>
            </a:fld>
            <a:endParaRPr lang="nl-NL"/>
          </a:p>
        </p:txBody>
      </p:sp>
      <p:sp>
        <p:nvSpPr>
          <p:cNvPr id="5" name="Tijdelijke aanduiding voor voettekst 4"/>
          <p:cNvSpPr>
            <a:spLocks noGrp="1"/>
          </p:cNvSpPr>
          <p:nvPr>
            <p:ph type="ftr" sz="quarter" idx="3"/>
          </p:nvPr>
        </p:nvSpPr>
        <p:spPr>
          <a:xfrm>
            <a:off x="500034" y="6357958"/>
            <a:ext cx="5929354"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nl-NL" dirty="0"/>
          </a:p>
        </p:txBody>
      </p:sp>
      <p:sp>
        <p:nvSpPr>
          <p:cNvPr id="6" name="Tijdelijke aanduiding voor dianummer 5"/>
          <p:cNvSpPr>
            <a:spLocks noGrp="1"/>
          </p:cNvSpPr>
          <p:nvPr>
            <p:ph type="sldNum" sz="quarter" idx="4"/>
          </p:nvPr>
        </p:nvSpPr>
        <p:spPr>
          <a:xfrm>
            <a:off x="1857356" y="5929330"/>
            <a:ext cx="1357322"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64AA72A-741F-4994-AA07-3CC9C222BFB3}" type="slidenum">
              <a:rPr lang="nl-NL" smtClean="0"/>
              <a:pPr/>
              <a:t>‹nr.›</a:t>
            </a:fld>
            <a:endParaRPr lang="nl-NL"/>
          </a:p>
        </p:txBody>
      </p:sp>
      <p:pic>
        <p:nvPicPr>
          <p:cNvPr id="7" name="Picture 3"/>
          <p:cNvPicPr>
            <a:picLocks noChangeAspect="1" noChangeArrowheads="1"/>
          </p:cNvPicPr>
          <p:nvPr/>
        </p:nvPicPr>
        <p:blipFill>
          <a:blip r:embed="rId19" cstate="print"/>
          <a:srcRect/>
          <a:stretch>
            <a:fillRect/>
          </a:stretch>
        </p:blipFill>
        <p:spPr bwMode="auto">
          <a:xfrm>
            <a:off x="-1" y="0"/>
            <a:ext cx="494351" cy="1332000"/>
          </a:xfrm>
          <a:prstGeom prst="rect">
            <a:avLst/>
          </a:prstGeom>
          <a:noFill/>
          <a:ln w="9525">
            <a:noFill/>
            <a:miter lim="800000"/>
            <a:headEnd/>
            <a:tailEnd/>
          </a:ln>
        </p:spPr>
      </p:pic>
      <p:cxnSp>
        <p:nvCxnSpPr>
          <p:cNvPr id="8" name="Straight Connector 6"/>
          <p:cNvCxnSpPr/>
          <p:nvPr/>
        </p:nvCxnSpPr>
        <p:spPr>
          <a:xfrm>
            <a:off x="0" y="5867400"/>
            <a:ext cx="9144000" cy="1588"/>
          </a:xfrm>
          <a:prstGeom prst="line">
            <a:avLst/>
          </a:prstGeom>
          <a:ln w="25400" cap="flat" cmpd="sng" algn="ctr">
            <a:solidFill>
              <a:srgbClr val="00477F"/>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pic>
        <p:nvPicPr>
          <p:cNvPr id="1026" name="Picture 2"/>
          <p:cNvPicPr>
            <a:picLocks noChangeAspect="1" noChangeArrowheads="1"/>
          </p:cNvPicPr>
          <p:nvPr/>
        </p:nvPicPr>
        <p:blipFill>
          <a:blip r:embed="rId20" cstate="print"/>
          <a:srcRect/>
          <a:stretch>
            <a:fillRect/>
          </a:stretch>
        </p:blipFill>
        <p:spPr bwMode="auto">
          <a:xfrm>
            <a:off x="7215206" y="6012000"/>
            <a:ext cx="1609725" cy="70485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Lst>
  <p:hf hdr="0" ftr="0" dt="0"/>
  <p:txStyles>
    <p:titleStyle>
      <a:lvl1pPr algn="l" defTabSz="914400" rtl="0" eaLnBrk="1" latinLnBrk="0" hangingPunct="1">
        <a:spcBef>
          <a:spcPct val="0"/>
        </a:spcBef>
        <a:buNone/>
        <a:defRPr lang="nl-NL" sz="2400" b="1" kern="1200" dirty="0" smtClean="0">
          <a:solidFill>
            <a:srgbClr val="00477F"/>
          </a:solidFill>
          <a:latin typeface="Arial" pitchFamily="34" charset="0"/>
          <a:ea typeface="ＭＳ Ｐゴシック" pitchFamily="16" charset="-128"/>
          <a:cs typeface="Arial" pitchFamily="34" charset="0"/>
        </a:defRPr>
      </a:lvl1pPr>
    </p:titleStyle>
    <p:bodyStyle>
      <a:lvl1pPr marL="342900" indent="-342900" algn="l" defTabSz="914400" rtl="0" eaLnBrk="1" fontAlgn="base" latinLnBrk="0" hangingPunct="1">
        <a:spcBef>
          <a:spcPct val="20000"/>
        </a:spcBef>
        <a:spcAft>
          <a:spcPct val="0"/>
        </a:spcAft>
        <a:buClr>
          <a:srgbClr val="ED1A2D"/>
        </a:buClr>
        <a:buFont typeface="Arial" pitchFamily="34" charset="0"/>
        <a:buChar char="•"/>
        <a:defRPr lang="nl-NL" sz="2400" b="0" kern="1200" dirty="0" smtClean="0">
          <a:solidFill>
            <a:srgbClr val="00477F"/>
          </a:solidFill>
          <a:latin typeface="Arial" pitchFamily="34" charset="0"/>
          <a:ea typeface="ＭＳ Ｐゴシック" pitchFamily="16" charset="-128"/>
          <a:cs typeface="Arial" pitchFamily="34" charset="0"/>
        </a:defRPr>
      </a:lvl1pPr>
      <a:lvl2pPr marL="742950" indent="-285750" algn="l" defTabSz="914400" rtl="0" eaLnBrk="1" latinLnBrk="0" hangingPunct="1">
        <a:spcBef>
          <a:spcPct val="20000"/>
        </a:spcBef>
        <a:buClr>
          <a:srgbClr val="ED1A2D"/>
        </a:buClr>
        <a:buFont typeface="Arial" pitchFamily="34" charset="0"/>
        <a:buChar char="–"/>
        <a:defRPr lang="nl-NL" sz="2000" kern="1200" dirty="0" smtClean="0">
          <a:solidFill>
            <a:srgbClr val="00477F"/>
          </a:solidFill>
          <a:latin typeface="Arial" pitchFamily="34" charset="0"/>
          <a:ea typeface="ＭＳ Ｐゴシック" pitchFamily="16" charset="-128"/>
          <a:cs typeface="Arial" pitchFamily="34" charset="0"/>
        </a:defRPr>
      </a:lvl2pPr>
      <a:lvl3pPr marL="1143000" indent="-228600" algn="l" defTabSz="914400" rtl="0" eaLnBrk="1" latinLnBrk="0" hangingPunct="1">
        <a:spcBef>
          <a:spcPct val="20000"/>
        </a:spcBef>
        <a:buClr>
          <a:srgbClr val="ED1A2D"/>
        </a:buClr>
        <a:buFont typeface="Arial" pitchFamily="34" charset="0"/>
        <a:buChar char="•"/>
        <a:defRPr sz="1800" kern="1200">
          <a:solidFill>
            <a:srgbClr val="00477F"/>
          </a:solidFill>
          <a:latin typeface="Arial" pitchFamily="34" charset="0"/>
          <a:ea typeface="+mn-ea"/>
          <a:cs typeface="Arial" pitchFamily="34" charset="0"/>
        </a:defRPr>
      </a:lvl3pPr>
      <a:lvl4pPr marL="1600200" indent="-228600" algn="l" defTabSz="914400" rtl="0" eaLnBrk="1" latinLnBrk="0" hangingPunct="1">
        <a:spcBef>
          <a:spcPct val="20000"/>
        </a:spcBef>
        <a:buClr>
          <a:srgbClr val="ED1A2D"/>
        </a:buClr>
        <a:buFont typeface="Arial" pitchFamily="34" charset="0"/>
        <a:buChar char="–"/>
        <a:defRPr sz="1600" kern="1200">
          <a:solidFill>
            <a:srgbClr val="00477F"/>
          </a:solidFill>
          <a:latin typeface="Arial" pitchFamily="34" charset="0"/>
          <a:ea typeface="+mn-ea"/>
          <a:cs typeface="Arial" pitchFamily="34" charset="0"/>
        </a:defRPr>
      </a:lvl4pPr>
      <a:lvl5pPr marL="2057400" indent="-228600" algn="l" defTabSz="914400" rtl="0" eaLnBrk="1" latinLnBrk="0" hangingPunct="1">
        <a:spcBef>
          <a:spcPct val="20000"/>
        </a:spcBef>
        <a:buClr>
          <a:srgbClr val="ED1A2D"/>
        </a:buClr>
        <a:buFont typeface="Calibri" pitchFamily="34" charset="0"/>
        <a:buChar char="•"/>
        <a:defRPr sz="1400" kern="1200">
          <a:solidFill>
            <a:srgbClr val="00477F"/>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540000" y="500400"/>
            <a:ext cx="8229600" cy="428400"/>
          </a:xfrm>
          <a:prstGeom prst="rect">
            <a:avLst/>
          </a:prstGeom>
        </p:spPr>
        <p:txBody>
          <a:bodyPr vert="horz" lIns="91440" tIns="45720" rIns="91440" bIns="45720" rtlCol="0" anchor="ctr">
            <a:noAutofit/>
          </a:bodyPr>
          <a:lstStyle/>
          <a:p>
            <a:r>
              <a:rPr lang="nl-NL" dirty="0" smtClean="0"/>
              <a:t>Klik om de stijl te bewerken</a:t>
            </a:r>
            <a:endParaRPr lang="nl-NL" dirty="0"/>
          </a:p>
        </p:txBody>
      </p:sp>
      <p:sp>
        <p:nvSpPr>
          <p:cNvPr id="3" name="Tijdelijke aanduiding voor tekst 2"/>
          <p:cNvSpPr>
            <a:spLocks noGrp="1"/>
          </p:cNvSpPr>
          <p:nvPr>
            <p:ph type="body" idx="1"/>
          </p:nvPr>
        </p:nvSpPr>
        <p:spPr>
          <a:xfrm>
            <a:off x="540000" y="1144800"/>
            <a:ext cx="8244000" cy="4572000"/>
          </a:xfrm>
          <a:prstGeom prst="rect">
            <a:avLst/>
          </a:prstGeom>
        </p:spPr>
        <p:txBody>
          <a:bodyPr vert="horz" lIns="91440" tIns="45720" rIns="91440" bIns="45720" rtlCol="0">
            <a:normAutofit/>
          </a:bodyPr>
          <a:lstStyle/>
          <a:p>
            <a:pPr lvl="0"/>
            <a:r>
              <a:rPr lang="nl-NL" dirty="0" smtClean="0"/>
              <a:t>Klik om de modelstijlen te bewerken</a:t>
            </a:r>
          </a:p>
          <a:p>
            <a:pPr marL="742950" lvl="1" indent="-285750" algn="l" rtl="0" eaLnBrk="1" fontAlgn="base" hangingPunct="1">
              <a:spcBef>
                <a:spcPct val="20000"/>
              </a:spcBef>
              <a:spcAft>
                <a:spcPct val="0"/>
              </a:spcAft>
              <a:buClr>
                <a:srgbClr val="FF0000"/>
              </a:buClr>
              <a:buChar char="–"/>
            </a:pPr>
            <a:r>
              <a:rPr lang="nl-NL" dirty="0" smtClean="0"/>
              <a:t>Tweede niveau</a:t>
            </a:r>
          </a:p>
          <a:p>
            <a:pPr lvl="2"/>
            <a:r>
              <a:rPr lang="nl-NL" dirty="0" smtClean="0"/>
              <a:t>Derde niveau</a:t>
            </a:r>
          </a:p>
          <a:p>
            <a:pPr lvl="3"/>
            <a:r>
              <a:rPr lang="nl-NL" dirty="0" smtClean="0"/>
              <a:t>Vierde niveau</a:t>
            </a:r>
          </a:p>
          <a:p>
            <a:pPr lvl="4"/>
            <a:r>
              <a:rPr lang="nl-NL" dirty="0" smtClean="0"/>
              <a:t>Vijfde niveau</a:t>
            </a:r>
            <a:endParaRPr lang="nl-NL" dirty="0"/>
          </a:p>
        </p:txBody>
      </p:sp>
      <p:sp>
        <p:nvSpPr>
          <p:cNvPr id="4" name="Tijdelijke aanduiding voor datum 3"/>
          <p:cNvSpPr>
            <a:spLocks noGrp="1"/>
          </p:cNvSpPr>
          <p:nvPr>
            <p:ph type="dt" sz="half" idx="2"/>
          </p:nvPr>
        </p:nvSpPr>
        <p:spPr>
          <a:xfrm>
            <a:off x="500034" y="5929330"/>
            <a:ext cx="1285884"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F7C116A-49EA-44F6-9EED-112C0FC8C0FC}" type="datetime1">
              <a:rPr lang="nl-NL" smtClean="0"/>
              <a:pPr/>
              <a:t>14-11-2013</a:t>
            </a:fld>
            <a:endParaRPr lang="nl-NL"/>
          </a:p>
        </p:txBody>
      </p:sp>
      <p:sp>
        <p:nvSpPr>
          <p:cNvPr id="5" name="Tijdelijke aanduiding voor voettekst 4"/>
          <p:cNvSpPr>
            <a:spLocks noGrp="1"/>
          </p:cNvSpPr>
          <p:nvPr>
            <p:ph type="ftr" sz="quarter" idx="3"/>
          </p:nvPr>
        </p:nvSpPr>
        <p:spPr>
          <a:xfrm>
            <a:off x="500034" y="6357958"/>
            <a:ext cx="5929354"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nl-NL" dirty="0"/>
          </a:p>
        </p:txBody>
      </p:sp>
      <p:sp>
        <p:nvSpPr>
          <p:cNvPr id="6" name="Tijdelijke aanduiding voor dianummer 5"/>
          <p:cNvSpPr>
            <a:spLocks noGrp="1"/>
          </p:cNvSpPr>
          <p:nvPr>
            <p:ph type="sldNum" sz="quarter" idx="4"/>
          </p:nvPr>
        </p:nvSpPr>
        <p:spPr>
          <a:xfrm>
            <a:off x="1857356" y="5929330"/>
            <a:ext cx="1357322"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64AA72A-741F-4994-AA07-3CC9C222BFB3}" type="slidenum">
              <a:rPr lang="nl-NL" smtClean="0"/>
              <a:pPr/>
              <a:t>‹nr.›</a:t>
            </a:fld>
            <a:endParaRPr lang="nl-NL"/>
          </a:p>
        </p:txBody>
      </p:sp>
      <p:pic>
        <p:nvPicPr>
          <p:cNvPr id="7" name="Picture 3"/>
          <p:cNvPicPr>
            <a:picLocks noChangeAspect="1" noChangeArrowheads="1"/>
          </p:cNvPicPr>
          <p:nvPr/>
        </p:nvPicPr>
        <p:blipFill>
          <a:blip r:embed="rId19" cstate="print"/>
          <a:srcRect/>
          <a:stretch>
            <a:fillRect/>
          </a:stretch>
        </p:blipFill>
        <p:spPr bwMode="auto">
          <a:xfrm>
            <a:off x="-1" y="0"/>
            <a:ext cx="494351" cy="1332000"/>
          </a:xfrm>
          <a:prstGeom prst="rect">
            <a:avLst/>
          </a:prstGeom>
          <a:noFill/>
          <a:ln w="9525">
            <a:noFill/>
            <a:miter lim="800000"/>
            <a:headEnd/>
            <a:tailEnd/>
          </a:ln>
        </p:spPr>
      </p:pic>
      <p:cxnSp>
        <p:nvCxnSpPr>
          <p:cNvPr id="8" name="Straight Connector 6"/>
          <p:cNvCxnSpPr/>
          <p:nvPr/>
        </p:nvCxnSpPr>
        <p:spPr>
          <a:xfrm>
            <a:off x="0" y="5867400"/>
            <a:ext cx="9144000" cy="1588"/>
          </a:xfrm>
          <a:prstGeom prst="line">
            <a:avLst/>
          </a:prstGeom>
          <a:ln w="25400" cap="flat" cmpd="sng" algn="ctr">
            <a:solidFill>
              <a:srgbClr val="00477F"/>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pic>
        <p:nvPicPr>
          <p:cNvPr id="1026" name="Picture 2"/>
          <p:cNvPicPr>
            <a:picLocks noChangeAspect="1" noChangeArrowheads="1"/>
          </p:cNvPicPr>
          <p:nvPr/>
        </p:nvPicPr>
        <p:blipFill>
          <a:blip r:embed="rId20" cstate="print"/>
          <a:srcRect/>
          <a:stretch>
            <a:fillRect/>
          </a:stretch>
        </p:blipFill>
        <p:spPr bwMode="auto">
          <a:xfrm>
            <a:off x="7215206" y="6012000"/>
            <a:ext cx="1609725" cy="70485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 id="2147483726" r:id="rId12"/>
    <p:sldLayoutId id="2147483727" r:id="rId13"/>
    <p:sldLayoutId id="2147483728" r:id="rId14"/>
    <p:sldLayoutId id="2147483729" r:id="rId15"/>
    <p:sldLayoutId id="2147483730" r:id="rId16"/>
    <p:sldLayoutId id="2147483731" r:id="rId17"/>
  </p:sldLayoutIdLst>
  <p:hf hdr="0" ftr="0" dt="0"/>
  <p:txStyles>
    <p:titleStyle>
      <a:lvl1pPr algn="l" defTabSz="914400" rtl="0" eaLnBrk="1" latinLnBrk="0" hangingPunct="1">
        <a:spcBef>
          <a:spcPct val="0"/>
        </a:spcBef>
        <a:buNone/>
        <a:defRPr lang="nl-NL" sz="2400" b="1" kern="1200" dirty="0" smtClean="0">
          <a:solidFill>
            <a:srgbClr val="00477F"/>
          </a:solidFill>
          <a:latin typeface="Arial" pitchFamily="34" charset="0"/>
          <a:ea typeface="ＭＳ Ｐゴシック" pitchFamily="16" charset="-128"/>
          <a:cs typeface="Arial" pitchFamily="34" charset="0"/>
        </a:defRPr>
      </a:lvl1pPr>
    </p:titleStyle>
    <p:bodyStyle>
      <a:lvl1pPr marL="342900" indent="-342900" algn="l" defTabSz="914400" rtl="0" eaLnBrk="1" fontAlgn="base" latinLnBrk="0" hangingPunct="1">
        <a:spcBef>
          <a:spcPct val="20000"/>
        </a:spcBef>
        <a:spcAft>
          <a:spcPct val="0"/>
        </a:spcAft>
        <a:buClr>
          <a:srgbClr val="ED1A2D"/>
        </a:buClr>
        <a:buFont typeface="Arial" pitchFamily="34" charset="0"/>
        <a:buChar char="•"/>
        <a:defRPr lang="nl-NL" sz="2400" b="0" kern="1200" dirty="0" smtClean="0">
          <a:solidFill>
            <a:srgbClr val="00477F"/>
          </a:solidFill>
          <a:latin typeface="Arial" pitchFamily="34" charset="0"/>
          <a:ea typeface="ＭＳ Ｐゴシック" pitchFamily="16" charset="-128"/>
          <a:cs typeface="Arial" pitchFamily="34" charset="0"/>
        </a:defRPr>
      </a:lvl1pPr>
      <a:lvl2pPr marL="742950" indent="-285750" algn="l" defTabSz="914400" rtl="0" eaLnBrk="1" latinLnBrk="0" hangingPunct="1">
        <a:spcBef>
          <a:spcPct val="20000"/>
        </a:spcBef>
        <a:buClr>
          <a:srgbClr val="ED1A2D"/>
        </a:buClr>
        <a:buFont typeface="Arial" pitchFamily="34" charset="0"/>
        <a:buChar char="–"/>
        <a:defRPr lang="nl-NL" sz="2000" kern="1200" dirty="0" smtClean="0">
          <a:solidFill>
            <a:srgbClr val="00477F"/>
          </a:solidFill>
          <a:latin typeface="Arial" pitchFamily="34" charset="0"/>
          <a:ea typeface="ＭＳ Ｐゴシック" pitchFamily="16" charset="-128"/>
          <a:cs typeface="Arial" pitchFamily="34" charset="0"/>
        </a:defRPr>
      </a:lvl2pPr>
      <a:lvl3pPr marL="1143000" indent="-228600" algn="l" defTabSz="914400" rtl="0" eaLnBrk="1" latinLnBrk="0" hangingPunct="1">
        <a:spcBef>
          <a:spcPct val="20000"/>
        </a:spcBef>
        <a:buClr>
          <a:srgbClr val="ED1A2D"/>
        </a:buClr>
        <a:buFont typeface="Arial" pitchFamily="34" charset="0"/>
        <a:buChar char="•"/>
        <a:defRPr sz="1800" kern="1200">
          <a:solidFill>
            <a:srgbClr val="00477F"/>
          </a:solidFill>
          <a:latin typeface="Arial" pitchFamily="34" charset="0"/>
          <a:ea typeface="+mn-ea"/>
          <a:cs typeface="Arial" pitchFamily="34" charset="0"/>
        </a:defRPr>
      </a:lvl3pPr>
      <a:lvl4pPr marL="1600200" indent="-228600" algn="l" defTabSz="914400" rtl="0" eaLnBrk="1" latinLnBrk="0" hangingPunct="1">
        <a:spcBef>
          <a:spcPct val="20000"/>
        </a:spcBef>
        <a:buClr>
          <a:srgbClr val="ED1A2D"/>
        </a:buClr>
        <a:buFont typeface="Arial" pitchFamily="34" charset="0"/>
        <a:buChar char="–"/>
        <a:defRPr sz="1600" kern="1200">
          <a:solidFill>
            <a:srgbClr val="00477F"/>
          </a:solidFill>
          <a:latin typeface="Arial" pitchFamily="34" charset="0"/>
          <a:ea typeface="+mn-ea"/>
          <a:cs typeface="Arial" pitchFamily="34" charset="0"/>
        </a:defRPr>
      </a:lvl4pPr>
      <a:lvl5pPr marL="2057400" indent="-228600" algn="l" defTabSz="914400" rtl="0" eaLnBrk="1" latinLnBrk="0" hangingPunct="1">
        <a:spcBef>
          <a:spcPct val="20000"/>
        </a:spcBef>
        <a:buClr>
          <a:srgbClr val="ED1A2D"/>
        </a:buClr>
        <a:buFont typeface="Calibri" pitchFamily="34" charset="0"/>
        <a:buChar char="•"/>
        <a:defRPr sz="1400" kern="1200">
          <a:solidFill>
            <a:srgbClr val="00477F"/>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540000" y="500400"/>
            <a:ext cx="8229600" cy="428400"/>
          </a:xfrm>
          <a:prstGeom prst="rect">
            <a:avLst/>
          </a:prstGeom>
        </p:spPr>
        <p:txBody>
          <a:bodyPr vert="horz" lIns="91440" tIns="45720" rIns="91440" bIns="45720" rtlCol="0" anchor="ctr">
            <a:noAutofit/>
          </a:bodyPr>
          <a:lstStyle/>
          <a:p>
            <a:r>
              <a:rPr lang="nl-NL" dirty="0" smtClean="0"/>
              <a:t>Klik om de stijl te bewerken</a:t>
            </a:r>
            <a:endParaRPr lang="nl-NL" dirty="0"/>
          </a:p>
        </p:txBody>
      </p:sp>
      <p:sp>
        <p:nvSpPr>
          <p:cNvPr id="3" name="Tijdelijke aanduiding voor tekst 2"/>
          <p:cNvSpPr>
            <a:spLocks noGrp="1"/>
          </p:cNvSpPr>
          <p:nvPr>
            <p:ph type="body" idx="1"/>
          </p:nvPr>
        </p:nvSpPr>
        <p:spPr>
          <a:xfrm>
            <a:off x="540000" y="1144800"/>
            <a:ext cx="8244000" cy="4572000"/>
          </a:xfrm>
          <a:prstGeom prst="rect">
            <a:avLst/>
          </a:prstGeom>
        </p:spPr>
        <p:txBody>
          <a:bodyPr vert="horz" lIns="91440" tIns="45720" rIns="91440" bIns="45720" rtlCol="0">
            <a:normAutofit/>
          </a:bodyPr>
          <a:lstStyle/>
          <a:p>
            <a:pPr lvl="0"/>
            <a:r>
              <a:rPr lang="nl-NL" dirty="0" smtClean="0"/>
              <a:t>Klik om de modelstijlen te bewerken</a:t>
            </a:r>
          </a:p>
          <a:p>
            <a:pPr marL="742950" lvl="1" indent="-285750" algn="l" rtl="0" eaLnBrk="1" fontAlgn="base" hangingPunct="1">
              <a:spcBef>
                <a:spcPct val="20000"/>
              </a:spcBef>
              <a:spcAft>
                <a:spcPct val="0"/>
              </a:spcAft>
              <a:buClr>
                <a:srgbClr val="FF0000"/>
              </a:buClr>
              <a:buChar char="–"/>
            </a:pPr>
            <a:r>
              <a:rPr lang="nl-NL" dirty="0" smtClean="0"/>
              <a:t>Tweede niveau</a:t>
            </a:r>
          </a:p>
          <a:p>
            <a:pPr lvl="2"/>
            <a:r>
              <a:rPr lang="nl-NL" dirty="0" smtClean="0"/>
              <a:t>Derde niveau</a:t>
            </a:r>
          </a:p>
          <a:p>
            <a:pPr lvl="3"/>
            <a:r>
              <a:rPr lang="nl-NL" dirty="0" smtClean="0"/>
              <a:t>Vierde niveau</a:t>
            </a:r>
          </a:p>
          <a:p>
            <a:pPr lvl="4"/>
            <a:r>
              <a:rPr lang="nl-NL" dirty="0" smtClean="0"/>
              <a:t>Vijfde niveau</a:t>
            </a:r>
            <a:endParaRPr lang="nl-NL" dirty="0"/>
          </a:p>
        </p:txBody>
      </p:sp>
      <p:sp>
        <p:nvSpPr>
          <p:cNvPr id="4" name="Tijdelijke aanduiding voor datum 3"/>
          <p:cNvSpPr>
            <a:spLocks noGrp="1"/>
          </p:cNvSpPr>
          <p:nvPr>
            <p:ph type="dt" sz="half" idx="2"/>
          </p:nvPr>
        </p:nvSpPr>
        <p:spPr>
          <a:xfrm>
            <a:off x="500034" y="5929330"/>
            <a:ext cx="1285884"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B75FE4C-F066-4636-9094-99E10775E130}" type="datetime1">
              <a:rPr lang="nl-NL" smtClean="0"/>
              <a:pPr/>
              <a:t>14-11-2013</a:t>
            </a:fld>
            <a:endParaRPr lang="nl-NL"/>
          </a:p>
        </p:txBody>
      </p:sp>
      <p:sp>
        <p:nvSpPr>
          <p:cNvPr id="5" name="Tijdelijke aanduiding voor voettekst 4"/>
          <p:cNvSpPr>
            <a:spLocks noGrp="1"/>
          </p:cNvSpPr>
          <p:nvPr>
            <p:ph type="ftr" sz="quarter" idx="3"/>
          </p:nvPr>
        </p:nvSpPr>
        <p:spPr>
          <a:xfrm>
            <a:off x="500034" y="6357958"/>
            <a:ext cx="5929354"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nl-NL" dirty="0"/>
          </a:p>
        </p:txBody>
      </p:sp>
      <p:sp>
        <p:nvSpPr>
          <p:cNvPr id="6" name="Tijdelijke aanduiding voor dianummer 5"/>
          <p:cNvSpPr>
            <a:spLocks noGrp="1"/>
          </p:cNvSpPr>
          <p:nvPr>
            <p:ph type="sldNum" sz="quarter" idx="4"/>
          </p:nvPr>
        </p:nvSpPr>
        <p:spPr>
          <a:xfrm>
            <a:off x="1857356" y="5929330"/>
            <a:ext cx="1357322"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64AA72A-741F-4994-AA07-3CC9C222BFB3}" type="slidenum">
              <a:rPr lang="nl-NL" smtClean="0"/>
              <a:pPr/>
              <a:t>‹nr.›</a:t>
            </a:fld>
            <a:endParaRPr lang="nl-NL"/>
          </a:p>
        </p:txBody>
      </p:sp>
      <p:pic>
        <p:nvPicPr>
          <p:cNvPr id="7" name="Picture 3"/>
          <p:cNvPicPr>
            <a:picLocks noChangeAspect="1" noChangeArrowheads="1"/>
          </p:cNvPicPr>
          <p:nvPr/>
        </p:nvPicPr>
        <p:blipFill>
          <a:blip r:embed="rId19" cstate="print"/>
          <a:srcRect/>
          <a:stretch>
            <a:fillRect/>
          </a:stretch>
        </p:blipFill>
        <p:spPr bwMode="auto">
          <a:xfrm>
            <a:off x="-1" y="0"/>
            <a:ext cx="494351" cy="1332000"/>
          </a:xfrm>
          <a:prstGeom prst="rect">
            <a:avLst/>
          </a:prstGeom>
          <a:noFill/>
          <a:ln w="9525">
            <a:noFill/>
            <a:miter lim="800000"/>
            <a:headEnd/>
            <a:tailEnd/>
          </a:ln>
        </p:spPr>
      </p:pic>
      <p:cxnSp>
        <p:nvCxnSpPr>
          <p:cNvPr id="8" name="Straight Connector 6"/>
          <p:cNvCxnSpPr/>
          <p:nvPr/>
        </p:nvCxnSpPr>
        <p:spPr>
          <a:xfrm>
            <a:off x="0" y="5867400"/>
            <a:ext cx="9144000" cy="1588"/>
          </a:xfrm>
          <a:prstGeom prst="line">
            <a:avLst/>
          </a:prstGeom>
          <a:ln w="25400" cap="flat" cmpd="sng" algn="ctr">
            <a:solidFill>
              <a:srgbClr val="00477F"/>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pic>
        <p:nvPicPr>
          <p:cNvPr id="1026" name="Picture 2"/>
          <p:cNvPicPr>
            <a:picLocks noChangeAspect="1" noChangeArrowheads="1"/>
          </p:cNvPicPr>
          <p:nvPr/>
        </p:nvPicPr>
        <p:blipFill>
          <a:blip r:embed="rId20" cstate="print"/>
          <a:srcRect/>
          <a:stretch>
            <a:fillRect/>
          </a:stretch>
        </p:blipFill>
        <p:spPr bwMode="auto">
          <a:xfrm>
            <a:off x="7215206" y="6012000"/>
            <a:ext cx="1609725" cy="70485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 id="2147483744" r:id="rId12"/>
    <p:sldLayoutId id="2147483745" r:id="rId13"/>
    <p:sldLayoutId id="2147483746" r:id="rId14"/>
    <p:sldLayoutId id="2147483747" r:id="rId15"/>
    <p:sldLayoutId id="2147483748" r:id="rId16"/>
    <p:sldLayoutId id="2147483749" r:id="rId17"/>
  </p:sldLayoutIdLst>
  <p:hf hdr="0" ftr="0" dt="0"/>
  <p:txStyles>
    <p:titleStyle>
      <a:lvl1pPr algn="l" defTabSz="914400" rtl="0" eaLnBrk="1" latinLnBrk="0" hangingPunct="1">
        <a:spcBef>
          <a:spcPct val="0"/>
        </a:spcBef>
        <a:buNone/>
        <a:defRPr lang="nl-NL" sz="2400" b="1" kern="1200" dirty="0" smtClean="0">
          <a:solidFill>
            <a:srgbClr val="00477F"/>
          </a:solidFill>
          <a:latin typeface="Arial" pitchFamily="34" charset="0"/>
          <a:ea typeface="ＭＳ Ｐゴシック" pitchFamily="16" charset="-128"/>
          <a:cs typeface="Arial" pitchFamily="34" charset="0"/>
        </a:defRPr>
      </a:lvl1pPr>
    </p:titleStyle>
    <p:bodyStyle>
      <a:lvl1pPr marL="342900" indent="-342900" algn="l" defTabSz="914400" rtl="0" eaLnBrk="1" fontAlgn="base" latinLnBrk="0" hangingPunct="1">
        <a:spcBef>
          <a:spcPct val="20000"/>
        </a:spcBef>
        <a:spcAft>
          <a:spcPct val="0"/>
        </a:spcAft>
        <a:buClr>
          <a:srgbClr val="ED1A2D"/>
        </a:buClr>
        <a:buFont typeface="Arial" pitchFamily="34" charset="0"/>
        <a:buChar char="•"/>
        <a:defRPr lang="nl-NL" sz="2400" b="0" kern="1200" dirty="0" smtClean="0">
          <a:solidFill>
            <a:srgbClr val="00477F"/>
          </a:solidFill>
          <a:latin typeface="Arial" pitchFamily="34" charset="0"/>
          <a:ea typeface="ＭＳ Ｐゴシック" pitchFamily="16" charset="-128"/>
          <a:cs typeface="Arial" pitchFamily="34" charset="0"/>
        </a:defRPr>
      </a:lvl1pPr>
      <a:lvl2pPr marL="742950" indent="-285750" algn="l" defTabSz="914400" rtl="0" eaLnBrk="1" latinLnBrk="0" hangingPunct="1">
        <a:spcBef>
          <a:spcPct val="20000"/>
        </a:spcBef>
        <a:buClr>
          <a:srgbClr val="ED1A2D"/>
        </a:buClr>
        <a:buFont typeface="Arial" pitchFamily="34" charset="0"/>
        <a:buChar char="–"/>
        <a:defRPr lang="nl-NL" sz="2000" kern="1200" dirty="0" smtClean="0">
          <a:solidFill>
            <a:srgbClr val="00477F"/>
          </a:solidFill>
          <a:latin typeface="Arial" pitchFamily="34" charset="0"/>
          <a:ea typeface="ＭＳ Ｐゴシック" pitchFamily="16" charset="-128"/>
          <a:cs typeface="Arial" pitchFamily="34" charset="0"/>
        </a:defRPr>
      </a:lvl2pPr>
      <a:lvl3pPr marL="1143000" indent="-228600" algn="l" defTabSz="914400" rtl="0" eaLnBrk="1" latinLnBrk="0" hangingPunct="1">
        <a:spcBef>
          <a:spcPct val="20000"/>
        </a:spcBef>
        <a:buClr>
          <a:srgbClr val="ED1A2D"/>
        </a:buClr>
        <a:buFont typeface="Arial" pitchFamily="34" charset="0"/>
        <a:buChar char="•"/>
        <a:defRPr sz="1800" kern="1200">
          <a:solidFill>
            <a:srgbClr val="00477F"/>
          </a:solidFill>
          <a:latin typeface="Arial" pitchFamily="34" charset="0"/>
          <a:ea typeface="+mn-ea"/>
          <a:cs typeface="Arial" pitchFamily="34" charset="0"/>
        </a:defRPr>
      </a:lvl3pPr>
      <a:lvl4pPr marL="1600200" indent="-228600" algn="l" defTabSz="914400" rtl="0" eaLnBrk="1" latinLnBrk="0" hangingPunct="1">
        <a:spcBef>
          <a:spcPct val="20000"/>
        </a:spcBef>
        <a:buClr>
          <a:srgbClr val="ED1A2D"/>
        </a:buClr>
        <a:buFont typeface="Arial" pitchFamily="34" charset="0"/>
        <a:buChar char="–"/>
        <a:defRPr sz="1600" kern="1200">
          <a:solidFill>
            <a:srgbClr val="00477F"/>
          </a:solidFill>
          <a:latin typeface="Arial" pitchFamily="34" charset="0"/>
          <a:ea typeface="+mn-ea"/>
          <a:cs typeface="Arial" pitchFamily="34" charset="0"/>
        </a:defRPr>
      </a:lvl4pPr>
      <a:lvl5pPr marL="2057400" indent="-228600" algn="l" defTabSz="914400" rtl="0" eaLnBrk="1" latinLnBrk="0" hangingPunct="1">
        <a:spcBef>
          <a:spcPct val="20000"/>
        </a:spcBef>
        <a:buClr>
          <a:srgbClr val="ED1A2D"/>
        </a:buClr>
        <a:buFont typeface="Calibri" pitchFamily="34" charset="0"/>
        <a:buChar char="•"/>
        <a:defRPr sz="1400" kern="1200">
          <a:solidFill>
            <a:srgbClr val="00477F"/>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6.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4.jpeg"/><Relationship Id="rId7" Type="http://schemas.openxmlformats.org/officeDocument/2006/relationships/hyperlink" Target="http://onzeret.nl/actueel/ret-nieuws/2013/11/vernieuwd-kralingse-zoom-officieel-geopend/"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hyperlink" Target="http://onzeret.nl/actueel/ret-nieuws/2013/10/coffeecompany-filiaal-bij-metro/" TargetMode="External"/><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18.jpeg"/><Relationship Id="rId7" Type="http://schemas.openxmlformats.org/officeDocument/2006/relationships/image" Target="../media/image20.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19.jpeg"/><Relationship Id="rId4"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lstStyle/>
          <a:p>
            <a:r>
              <a:rPr lang="nl-NL" dirty="0" smtClean="0"/>
              <a:t>Het OV 2007 – 2013 - 2017</a:t>
            </a:r>
            <a:endParaRPr lang="nl-NL" dirty="0"/>
          </a:p>
        </p:txBody>
      </p:sp>
      <p:sp>
        <p:nvSpPr>
          <p:cNvPr id="3" name="Ondertitel 2"/>
          <p:cNvSpPr>
            <a:spLocks noGrp="1"/>
          </p:cNvSpPr>
          <p:nvPr>
            <p:ph type="subTitle" idx="1"/>
          </p:nvPr>
        </p:nvSpPr>
        <p:spPr/>
        <p:txBody>
          <a:bodyPr/>
          <a:lstStyle/>
          <a:p>
            <a:r>
              <a:rPr lang="nl-NL" dirty="0" smtClean="0"/>
              <a:t>15 november 2013, ROCOV, Pedro Peters</a:t>
            </a:r>
            <a:endParaRPr lang="nl-NL" dirty="0"/>
          </a:p>
        </p:txBody>
      </p:sp>
      <p:sp>
        <p:nvSpPr>
          <p:cNvPr id="4" name="Tijdelijke aanduiding voor dianummer 3"/>
          <p:cNvSpPr>
            <a:spLocks noGrp="1"/>
          </p:cNvSpPr>
          <p:nvPr>
            <p:ph type="sldNum" sz="quarter" idx="12"/>
          </p:nvPr>
        </p:nvSpPr>
        <p:spPr/>
        <p:txBody>
          <a:bodyPr/>
          <a:lstStyle/>
          <a:p>
            <a:fld id="{0848E1A9-EA32-4F8A-BBE1-D4CA5E33261C}" type="slidenum">
              <a:rPr lang="nl-NL" smtClean="0"/>
              <a:pPr/>
              <a:t>1</a:t>
            </a:fld>
            <a:endParaRPr lang="nl-NL"/>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2005 – 2008: De basis op orde</a:t>
            </a:r>
            <a:endParaRPr lang="nl-NL" dirty="0"/>
          </a:p>
        </p:txBody>
      </p:sp>
      <p:sp>
        <p:nvSpPr>
          <p:cNvPr id="3" name="Tijdelijke aanduiding voor tekst 2"/>
          <p:cNvSpPr>
            <a:spLocks noGrp="1"/>
          </p:cNvSpPr>
          <p:nvPr>
            <p:ph type="body" idx="1"/>
          </p:nvPr>
        </p:nvSpPr>
        <p:spPr/>
        <p:txBody>
          <a:bodyPr/>
          <a:lstStyle/>
          <a:p>
            <a:r>
              <a:rPr lang="nl-NL" dirty="0" smtClean="0"/>
              <a:t>Verzelfstandiging</a:t>
            </a:r>
          </a:p>
          <a:p>
            <a:r>
              <a:rPr lang="nl-NL" dirty="0" smtClean="0"/>
              <a:t>Efficiënt werken</a:t>
            </a:r>
          </a:p>
          <a:p>
            <a:r>
              <a:rPr lang="nl-NL" dirty="0" smtClean="0"/>
              <a:t>Kostenbeheersing</a:t>
            </a:r>
          </a:p>
          <a:p>
            <a:r>
              <a:rPr lang="nl-NL" dirty="0" smtClean="0"/>
              <a:t>Weerstand</a:t>
            </a:r>
          </a:p>
          <a:p>
            <a:pPr>
              <a:buNone/>
            </a:pPr>
            <a:endParaRPr lang="nl-NL" dirty="0" smtClean="0"/>
          </a:p>
          <a:p>
            <a:endParaRPr lang="nl-NL" dirty="0" smtClean="0"/>
          </a:p>
          <a:p>
            <a:r>
              <a:rPr lang="nl-NL" dirty="0" smtClean="0"/>
              <a:t>AANBESTEDEN </a:t>
            </a:r>
          </a:p>
          <a:p>
            <a:endParaRPr lang="nl-NL" dirty="0" smtClean="0"/>
          </a:p>
          <a:p>
            <a:r>
              <a:rPr lang="nl-NL" dirty="0" smtClean="0"/>
              <a:t>INBESTEDEN</a:t>
            </a:r>
          </a:p>
          <a:p>
            <a:pPr>
              <a:buNone/>
            </a:pPr>
            <a:endParaRPr lang="nl-NL" dirty="0" smtClean="0"/>
          </a:p>
          <a:p>
            <a:endParaRPr lang="nl-NL" dirty="0"/>
          </a:p>
          <a:p>
            <a:endParaRPr lang="nl-NL" dirty="0" smtClean="0"/>
          </a:p>
          <a:p>
            <a:endParaRPr lang="nl-NL" dirty="0"/>
          </a:p>
        </p:txBody>
      </p:sp>
      <p:sp>
        <p:nvSpPr>
          <p:cNvPr id="4" name="Text Box 9"/>
          <p:cNvSpPr txBox="1">
            <a:spLocks noChangeArrowheads="1"/>
          </p:cNvSpPr>
          <p:nvPr/>
        </p:nvSpPr>
        <p:spPr bwMode="auto">
          <a:xfrm>
            <a:off x="776288" y="4097338"/>
            <a:ext cx="7035800" cy="457200"/>
          </a:xfrm>
          <a:prstGeom prst="rect">
            <a:avLst/>
          </a:prstGeom>
          <a:noFill/>
          <a:ln w="9525">
            <a:noFill/>
            <a:miter lim="800000"/>
            <a:headEnd/>
            <a:tailEnd/>
          </a:ln>
          <a:effectLst/>
        </p:spPr>
        <p:txBody>
          <a:bodyPr>
            <a:spAutoFit/>
          </a:bodyPr>
          <a:lstStyle/>
          <a:p>
            <a:pPr>
              <a:spcBef>
                <a:spcPct val="50000"/>
              </a:spcBef>
            </a:pPr>
            <a:r>
              <a:rPr lang="nl-NL" sz="2400" b="1" dirty="0">
                <a:solidFill>
                  <a:schemeClr val="bg1"/>
                </a:solidFill>
              </a:rPr>
              <a:t>Welkom </a:t>
            </a:r>
            <a:r>
              <a:rPr lang="nl-NL" sz="2400" b="1" dirty="0" smtClean="0">
                <a:solidFill>
                  <a:schemeClr val="bg1"/>
                </a:solidFill>
              </a:rPr>
              <a:t>bij!</a:t>
            </a:r>
            <a:endParaRPr lang="nl-NL" sz="2400" b="1" dirty="0">
              <a:solidFill>
                <a:schemeClr val="bg1"/>
              </a:solidFill>
            </a:endParaRPr>
          </a:p>
        </p:txBody>
      </p:sp>
      <p:pic>
        <p:nvPicPr>
          <p:cNvPr id="8" name="Afbeelding 7" descr="metro2.jpg"/>
          <p:cNvPicPr>
            <a:picLocks noChangeAspect="1"/>
          </p:cNvPicPr>
          <p:nvPr/>
        </p:nvPicPr>
        <p:blipFill>
          <a:blip r:embed="rId3" cstate="print"/>
          <a:stretch>
            <a:fillRect/>
          </a:stretch>
        </p:blipFill>
        <p:spPr>
          <a:xfrm>
            <a:off x="3563888" y="2276872"/>
            <a:ext cx="5286412" cy="3257905"/>
          </a:xfrm>
          <a:prstGeom prst="rect">
            <a:avLst/>
          </a:prstGeom>
        </p:spPr>
      </p:pic>
      <p:sp>
        <p:nvSpPr>
          <p:cNvPr id="9" name="Tijdelijke aanduiding voor dianummer 8"/>
          <p:cNvSpPr>
            <a:spLocks noGrp="1"/>
          </p:cNvSpPr>
          <p:nvPr>
            <p:ph type="sldNum" sz="quarter" idx="12"/>
          </p:nvPr>
        </p:nvSpPr>
        <p:spPr/>
        <p:txBody>
          <a:bodyPr/>
          <a:lstStyle/>
          <a:p>
            <a:fld id="{0848E1A9-EA32-4F8A-BBE1-D4CA5E33261C}" type="slidenum">
              <a:rPr lang="nl-NL" smtClean="0"/>
              <a:pPr/>
              <a:t>2</a:t>
            </a:fld>
            <a:endParaRPr lang="nl-NL"/>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additive="base">
                                        <p:cTn id="3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anim calcmode="lin" valueType="num">
                                      <p:cBhvr additive="base">
                                        <p:cTn id="37"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2008 – 2011 Aardig Onderweg</a:t>
            </a:r>
            <a:endParaRPr lang="nl-NL" dirty="0"/>
          </a:p>
        </p:txBody>
      </p:sp>
      <p:sp>
        <p:nvSpPr>
          <p:cNvPr id="3" name="Tijdelijke aanduiding voor inhoud 2"/>
          <p:cNvSpPr>
            <a:spLocks noGrp="1"/>
          </p:cNvSpPr>
          <p:nvPr>
            <p:ph idx="1"/>
          </p:nvPr>
        </p:nvSpPr>
        <p:spPr>
          <a:xfrm>
            <a:off x="304800" y="2286000"/>
            <a:ext cx="8244000" cy="4572000"/>
          </a:xfrm>
        </p:spPr>
        <p:txBody>
          <a:bodyPr/>
          <a:lstStyle/>
          <a:p>
            <a:r>
              <a:rPr lang="nl-NL" dirty="0" smtClean="0"/>
              <a:t>Investeren in goed OV en in de reiziger</a:t>
            </a:r>
          </a:p>
          <a:p>
            <a:pPr>
              <a:buNone/>
            </a:pPr>
            <a:endParaRPr lang="nl-NL" dirty="0" smtClean="0"/>
          </a:p>
          <a:p>
            <a:r>
              <a:rPr lang="nl-NL" dirty="0" smtClean="0"/>
              <a:t>Aanbesteden busconcessie 2011</a:t>
            </a:r>
          </a:p>
          <a:p>
            <a:r>
              <a:rPr lang="nl-NL" dirty="0" smtClean="0"/>
              <a:t>Aanbesteden rail 2016</a:t>
            </a:r>
          </a:p>
          <a:p>
            <a:r>
              <a:rPr lang="nl-NL" dirty="0" smtClean="0"/>
              <a:t>of………toch niet ?</a:t>
            </a:r>
          </a:p>
          <a:p>
            <a:endParaRPr lang="nl-NL" dirty="0" smtClean="0"/>
          </a:p>
          <a:p>
            <a:r>
              <a:rPr lang="nl-NL" dirty="0" smtClean="0"/>
              <a:t>CONCLUSIE: eigen koers bedrijfsplan</a:t>
            </a:r>
          </a:p>
          <a:p>
            <a:pPr>
              <a:buNone/>
            </a:pPr>
            <a:endParaRPr lang="nl-NL" dirty="0"/>
          </a:p>
        </p:txBody>
      </p:sp>
      <p:pic>
        <p:nvPicPr>
          <p:cNvPr id="4" name="Afbeelding 3" descr="tram.jpg"/>
          <p:cNvPicPr>
            <a:picLocks noChangeAspect="1"/>
          </p:cNvPicPr>
          <p:nvPr/>
        </p:nvPicPr>
        <p:blipFill>
          <a:blip r:embed="rId3" cstate="print"/>
          <a:stretch>
            <a:fillRect/>
          </a:stretch>
        </p:blipFill>
        <p:spPr>
          <a:xfrm>
            <a:off x="6516216" y="4062252"/>
            <a:ext cx="2202447" cy="1357322"/>
          </a:xfrm>
          <a:prstGeom prst="rect">
            <a:avLst/>
          </a:prstGeom>
        </p:spPr>
      </p:pic>
      <p:pic>
        <p:nvPicPr>
          <p:cNvPr id="5" name="Afbeelding 4" descr="bus.jpg"/>
          <p:cNvPicPr>
            <a:picLocks noChangeAspect="1"/>
          </p:cNvPicPr>
          <p:nvPr/>
        </p:nvPicPr>
        <p:blipFill>
          <a:blip r:embed="rId4" cstate="print"/>
          <a:stretch>
            <a:fillRect/>
          </a:stretch>
        </p:blipFill>
        <p:spPr>
          <a:xfrm>
            <a:off x="6516216" y="2204864"/>
            <a:ext cx="2223536" cy="1370318"/>
          </a:xfrm>
          <a:prstGeom prst="rect">
            <a:avLst/>
          </a:prstGeom>
        </p:spPr>
      </p:pic>
      <p:sp>
        <p:nvSpPr>
          <p:cNvPr id="6" name="Tijdelijke aanduiding voor dianummer 5"/>
          <p:cNvSpPr>
            <a:spLocks noGrp="1"/>
          </p:cNvSpPr>
          <p:nvPr>
            <p:ph type="sldNum" sz="quarter" idx="12"/>
          </p:nvPr>
        </p:nvSpPr>
        <p:spPr/>
        <p:txBody>
          <a:bodyPr/>
          <a:lstStyle/>
          <a:p>
            <a:fld id="{0848E1A9-EA32-4F8A-BBE1-D4CA5E33261C}" type="slidenum">
              <a:rPr lang="nl-NL" smtClean="0"/>
              <a:pPr/>
              <a:t>3</a:t>
            </a:fld>
            <a:endParaRPr lang="nl-NL"/>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additive="base">
                                        <p:cTn id="3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2012 – 2017   bedrijfsplan RET</a:t>
            </a:r>
            <a:endParaRPr lang="nl-NL" dirty="0"/>
          </a:p>
        </p:txBody>
      </p:sp>
      <p:sp>
        <p:nvSpPr>
          <p:cNvPr id="3" name="Tijdelijke aanduiding voor inhoud 2"/>
          <p:cNvSpPr>
            <a:spLocks noGrp="1"/>
          </p:cNvSpPr>
          <p:nvPr>
            <p:ph idx="1"/>
          </p:nvPr>
        </p:nvSpPr>
        <p:spPr/>
        <p:txBody>
          <a:bodyPr/>
          <a:lstStyle/>
          <a:p>
            <a:pPr>
              <a:buNone/>
            </a:pPr>
            <a:endParaRPr lang="nl-NL" dirty="0" smtClean="0"/>
          </a:p>
        </p:txBody>
      </p:sp>
      <p:pic>
        <p:nvPicPr>
          <p:cNvPr id="5" name="Picture 4" descr="X:\1. Communicatie\2. Output\1. Introductiekit\treintje_web.png"/>
          <p:cNvPicPr>
            <a:picLocks noChangeAspect="1" noChangeArrowheads="1"/>
          </p:cNvPicPr>
          <p:nvPr/>
        </p:nvPicPr>
        <p:blipFill>
          <a:blip r:embed="rId3" cstate="print"/>
          <a:srcRect/>
          <a:stretch>
            <a:fillRect/>
          </a:stretch>
        </p:blipFill>
        <p:spPr bwMode="auto">
          <a:xfrm>
            <a:off x="228600" y="0"/>
            <a:ext cx="8915400" cy="7162800"/>
          </a:xfrm>
          <a:prstGeom prst="rect">
            <a:avLst/>
          </a:prstGeom>
          <a:noFill/>
        </p:spPr>
      </p:pic>
      <p:sp>
        <p:nvSpPr>
          <p:cNvPr id="6" name="Tijdelijke aanduiding voor dianummer 5"/>
          <p:cNvSpPr>
            <a:spLocks noGrp="1"/>
          </p:cNvSpPr>
          <p:nvPr>
            <p:ph type="sldNum" sz="quarter" idx="12"/>
          </p:nvPr>
        </p:nvSpPr>
        <p:spPr/>
        <p:txBody>
          <a:bodyPr/>
          <a:lstStyle/>
          <a:p>
            <a:fld id="{0848E1A9-EA32-4F8A-BBE1-D4CA5E33261C}" type="slidenum">
              <a:rPr lang="nl-NL" smtClean="0"/>
              <a:pPr/>
              <a:t>4</a:t>
            </a:fld>
            <a:endParaRPr lang="nl-NL"/>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2012  en 2013:  </a:t>
            </a:r>
            <a:endParaRPr lang="nl-NL" dirty="0"/>
          </a:p>
        </p:txBody>
      </p:sp>
      <p:sp>
        <p:nvSpPr>
          <p:cNvPr id="3" name="Tijdelijke aanduiding voor inhoud 2"/>
          <p:cNvSpPr>
            <a:spLocks noGrp="1"/>
          </p:cNvSpPr>
          <p:nvPr>
            <p:ph idx="1"/>
          </p:nvPr>
        </p:nvSpPr>
        <p:spPr/>
        <p:txBody>
          <a:bodyPr>
            <a:normAutofit/>
          </a:bodyPr>
          <a:lstStyle/>
          <a:p>
            <a:r>
              <a:rPr lang="nl-NL" dirty="0" smtClean="0"/>
              <a:t>Maart      2012:   aanbesteding   BUS 2012 –2019</a:t>
            </a:r>
          </a:p>
          <a:p>
            <a:r>
              <a:rPr lang="nl-NL" dirty="0" smtClean="0"/>
              <a:t>Oktober   2012:  wet </a:t>
            </a:r>
            <a:r>
              <a:rPr lang="nl-NL" dirty="0" err="1" smtClean="0"/>
              <a:t>inbesteding</a:t>
            </a:r>
            <a:r>
              <a:rPr lang="nl-NL" dirty="0" smtClean="0"/>
              <a:t> </a:t>
            </a:r>
            <a:endParaRPr lang="nl-NL" dirty="0"/>
          </a:p>
          <a:p>
            <a:r>
              <a:rPr lang="nl-NL" dirty="0" smtClean="0"/>
              <a:t>Augustus 2013:  hoofdlijnenakkoord RAIL 2013 – 2026</a:t>
            </a:r>
          </a:p>
          <a:p>
            <a:pPr>
              <a:buNone/>
            </a:pPr>
            <a:endParaRPr lang="nl-NL" dirty="0" smtClean="0"/>
          </a:p>
          <a:p>
            <a:pPr>
              <a:buFontTx/>
              <a:buChar char="-"/>
            </a:pPr>
            <a:r>
              <a:rPr lang="nl-NL" dirty="0"/>
              <a:t>i</a:t>
            </a:r>
            <a:r>
              <a:rPr lang="nl-NL" dirty="0" smtClean="0"/>
              <a:t>ntegraal </a:t>
            </a:r>
            <a:r>
              <a:rPr lang="nl-NL" dirty="0" err="1" smtClean="0"/>
              <a:t>OV-model</a:t>
            </a:r>
            <a:endParaRPr lang="nl-NL" dirty="0" smtClean="0"/>
          </a:p>
          <a:p>
            <a:pPr>
              <a:buFontTx/>
              <a:buChar char="-"/>
            </a:pPr>
            <a:r>
              <a:rPr lang="nl-NL" dirty="0" smtClean="0"/>
              <a:t>reiziger centraal</a:t>
            </a:r>
          </a:p>
          <a:p>
            <a:pPr>
              <a:buFontTx/>
              <a:buChar char="-"/>
            </a:pPr>
            <a:r>
              <a:rPr lang="nl-NL" dirty="0"/>
              <a:t>h</a:t>
            </a:r>
            <a:r>
              <a:rPr lang="nl-NL" dirty="0" smtClean="0"/>
              <a:t>oge kostendekkingsgraad – lage subsidie </a:t>
            </a:r>
          </a:p>
          <a:p>
            <a:pPr>
              <a:buFontTx/>
              <a:buChar char="-"/>
            </a:pPr>
            <a:r>
              <a:rPr lang="nl-NL" dirty="0"/>
              <a:t>i</a:t>
            </a:r>
            <a:r>
              <a:rPr lang="nl-NL" dirty="0" smtClean="0"/>
              <a:t>nvesteringen</a:t>
            </a:r>
          </a:p>
          <a:p>
            <a:pPr>
              <a:buFontTx/>
              <a:buChar char="-"/>
            </a:pPr>
            <a:r>
              <a:rPr lang="nl-NL" dirty="0" smtClean="0"/>
              <a:t>Ketenmobiliteit</a:t>
            </a:r>
          </a:p>
          <a:p>
            <a:pPr>
              <a:buNone/>
            </a:pPr>
            <a:endParaRPr lang="nl-NL" dirty="0" smtClean="0"/>
          </a:p>
          <a:p>
            <a:endParaRPr lang="nl-NL" dirty="0"/>
          </a:p>
          <a:p>
            <a:pPr>
              <a:buNone/>
            </a:pPr>
            <a:endParaRPr lang="nl-NL" dirty="0" smtClean="0"/>
          </a:p>
          <a:p>
            <a:endParaRPr lang="nl-NL" dirty="0" smtClean="0"/>
          </a:p>
          <a:p>
            <a:endParaRPr lang="nl-NL" dirty="0"/>
          </a:p>
          <a:p>
            <a:endParaRPr lang="nl-NL" dirty="0" smtClean="0"/>
          </a:p>
          <a:p>
            <a:endParaRPr lang="nl-NL" dirty="0"/>
          </a:p>
        </p:txBody>
      </p:sp>
      <p:sp>
        <p:nvSpPr>
          <p:cNvPr id="4" name="Tijdelijke aanduiding voor dianummer 3"/>
          <p:cNvSpPr>
            <a:spLocks noGrp="1"/>
          </p:cNvSpPr>
          <p:nvPr>
            <p:ph type="sldNum" sz="quarter" idx="12"/>
          </p:nvPr>
        </p:nvSpPr>
        <p:spPr/>
        <p:txBody>
          <a:bodyPr/>
          <a:lstStyle/>
          <a:p>
            <a:fld id="{0848E1A9-EA32-4F8A-BBE1-D4CA5E33261C}" type="slidenum">
              <a:rPr lang="nl-NL" smtClean="0"/>
              <a:pPr/>
              <a:t>5</a:t>
            </a:fld>
            <a:endParaRPr lang="nl-NL"/>
          </a:p>
        </p:txBody>
      </p:sp>
      <p:pic>
        <p:nvPicPr>
          <p:cNvPr id="5" name="Picture 31" descr="randstadrail_rotterdam"/>
          <p:cNvPicPr>
            <a:picLocks noChangeAspect="1" noChangeArrowheads="1"/>
          </p:cNvPicPr>
          <p:nvPr/>
        </p:nvPicPr>
        <p:blipFill>
          <a:blip r:embed="rId3" cstate="print"/>
          <a:srcRect/>
          <a:stretch>
            <a:fillRect/>
          </a:stretch>
        </p:blipFill>
        <p:spPr bwMode="auto">
          <a:xfrm>
            <a:off x="6828156" y="4581128"/>
            <a:ext cx="1921724" cy="1152128"/>
          </a:xfrm>
          <a:prstGeom prst="rect">
            <a:avLst/>
          </a:prstGeom>
          <a:noFill/>
        </p:spPr>
      </p:pic>
      <p:pic>
        <p:nvPicPr>
          <p:cNvPr id="6" name="Picture 33" descr="Afbeelding6"/>
          <p:cNvPicPr>
            <a:picLocks noChangeAspect="1" noChangeArrowheads="1"/>
          </p:cNvPicPr>
          <p:nvPr/>
        </p:nvPicPr>
        <p:blipFill>
          <a:blip r:embed="rId4" cstate="print"/>
          <a:srcRect/>
          <a:stretch>
            <a:fillRect/>
          </a:stretch>
        </p:blipFill>
        <p:spPr bwMode="auto">
          <a:xfrm>
            <a:off x="5292080" y="4725144"/>
            <a:ext cx="1467058" cy="97913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7" end="7"/>
                                            </p:txEl>
                                          </p:spTgt>
                                        </p:tgtEl>
                                        <p:attrNameLst>
                                          <p:attrName>style.visibility</p:attrName>
                                        </p:attrNameLst>
                                      </p:cBhvr>
                                      <p:to>
                                        <p:strVal val="visible"/>
                                      </p:to>
                                    </p:set>
                                    <p:anim calcmode="lin" valueType="num">
                                      <p:cBhvr additive="base">
                                        <p:cTn id="43"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
                                            <p:txEl>
                                              <p:pRg st="8" end="8"/>
                                            </p:txEl>
                                          </p:spTgt>
                                        </p:tgtEl>
                                        <p:attrNameLst>
                                          <p:attrName>style.visibility</p:attrName>
                                        </p:attrNameLst>
                                      </p:cBhvr>
                                      <p:to>
                                        <p:strVal val="visible"/>
                                      </p:to>
                                    </p:set>
                                    <p:anim calcmode="lin" valueType="num">
                                      <p:cBhvr additive="base">
                                        <p:cTn id="49"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Nieuw in 2013!</a:t>
            </a:r>
            <a:endParaRPr lang="nl-NL" dirty="0"/>
          </a:p>
        </p:txBody>
      </p:sp>
      <p:pic>
        <p:nvPicPr>
          <p:cNvPr id="4" name="Picture 1" descr="http://www.ovmiles.nl/tester/images/logo.jpg"/>
          <p:cNvPicPr>
            <a:picLocks noGrp="1" noChangeAspect="1" noChangeArrowheads="1"/>
          </p:cNvPicPr>
          <p:nvPr>
            <p:ph idx="1"/>
          </p:nvPr>
        </p:nvPicPr>
        <p:blipFill>
          <a:blip r:embed="rId3" cstate="print"/>
          <a:srcRect/>
          <a:stretch>
            <a:fillRect/>
          </a:stretch>
        </p:blipFill>
        <p:spPr bwMode="auto">
          <a:xfrm>
            <a:off x="4648200" y="3657600"/>
            <a:ext cx="3429000" cy="1563216"/>
          </a:xfrm>
          <a:prstGeom prst="rect">
            <a:avLst/>
          </a:prstGeom>
          <a:noFill/>
        </p:spPr>
      </p:pic>
      <p:pic>
        <p:nvPicPr>
          <p:cNvPr id="5" name="Afbeelding 4" descr="kaart%20Hoekse%20Lijn.png"/>
          <p:cNvPicPr>
            <a:picLocks noChangeAspect="1"/>
          </p:cNvPicPr>
          <p:nvPr/>
        </p:nvPicPr>
        <p:blipFill>
          <a:blip r:embed="rId4" cstate="print"/>
          <a:stretch>
            <a:fillRect/>
          </a:stretch>
        </p:blipFill>
        <p:spPr>
          <a:xfrm>
            <a:off x="4644008" y="1124744"/>
            <a:ext cx="3456383" cy="1933721"/>
          </a:xfrm>
          <a:prstGeom prst="rect">
            <a:avLst/>
          </a:prstGeom>
        </p:spPr>
      </p:pic>
      <p:pic>
        <p:nvPicPr>
          <p:cNvPr id="105474" name="Picture 2" descr="http://onzeret.nl/media/180486/CoffeeCompany-metrostation-Rotterdam-Centraal.jpg">
            <a:hlinkClick r:id="rId5"/>
          </p:cNvPr>
          <p:cNvPicPr>
            <a:picLocks noChangeAspect="1" noChangeArrowheads="1"/>
          </p:cNvPicPr>
          <p:nvPr/>
        </p:nvPicPr>
        <p:blipFill>
          <a:blip r:embed="rId6" cstate="print"/>
          <a:srcRect/>
          <a:stretch>
            <a:fillRect/>
          </a:stretch>
        </p:blipFill>
        <p:spPr bwMode="auto">
          <a:xfrm>
            <a:off x="457200" y="3429000"/>
            <a:ext cx="2743200" cy="2209801"/>
          </a:xfrm>
          <a:prstGeom prst="rect">
            <a:avLst/>
          </a:prstGeom>
          <a:noFill/>
        </p:spPr>
      </p:pic>
      <p:pic>
        <p:nvPicPr>
          <p:cNvPr id="105476" name="Picture 4" descr="http://onzeret.nl/media/188922/klz_offopening_2.jpg">
            <a:hlinkClick r:id="rId7"/>
          </p:cNvPr>
          <p:cNvPicPr>
            <a:picLocks noChangeAspect="1" noChangeArrowheads="1"/>
          </p:cNvPicPr>
          <p:nvPr/>
        </p:nvPicPr>
        <p:blipFill>
          <a:blip r:embed="rId8" cstate="print"/>
          <a:srcRect/>
          <a:stretch>
            <a:fillRect/>
          </a:stretch>
        </p:blipFill>
        <p:spPr bwMode="auto">
          <a:xfrm>
            <a:off x="304800" y="1219200"/>
            <a:ext cx="2895600" cy="1828800"/>
          </a:xfrm>
          <a:prstGeom prst="rect">
            <a:avLst/>
          </a:prstGeom>
          <a:noFill/>
        </p:spPr>
      </p:pic>
      <p:sp>
        <p:nvSpPr>
          <p:cNvPr id="9" name="Tekstvak 8"/>
          <p:cNvSpPr txBox="1"/>
          <p:nvPr/>
        </p:nvSpPr>
        <p:spPr>
          <a:xfrm>
            <a:off x="3419872" y="2636912"/>
            <a:ext cx="1253356" cy="369332"/>
          </a:xfrm>
          <a:prstGeom prst="rect">
            <a:avLst/>
          </a:prstGeom>
          <a:noFill/>
        </p:spPr>
        <p:txBody>
          <a:bodyPr wrap="none" rtlCol="0">
            <a:spAutoFit/>
          </a:bodyPr>
          <a:lstStyle/>
          <a:p>
            <a:r>
              <a:rPr lang="nl-NL" dirty="0" smtClean="0">
                <a:solidFill>
                  <a:schemeClr val="accent1"/>
                </a:solidFill>
              </a:rPr>
              <a:t>Hoekse Lijn</a:t>
            </a:r>
            <a:endParaRPr lang="nl-NL" dirty="0">
              <a:solidFill>
                <a:schemeClr val="accent1"/>
              </a:solidFill>
              <a:latin typeface="Arial" pitchFamily="34" charset="0"/>
              <a:cs typeface="Arial" pitchFamily="34" charset="0"/>
            </a:endParaRPr>
          </a:p>
        </p:txBody>
      </p:sp>
      <p:sp>
        <p:nvSpPr>
          <p:cNvPr id="10" name="Tekstvak 9"/>
          <p:cNvSpPr txBox="1"/>
          <p:nvPr/>
        </p:nvSpPr>
        <p:spPr>
          <a:xfrm>
            <a:off x="251520" y="3068960"/>
            <a:ext cx="2362506" cy="369332"/>
          </a:xfrm>
          <a:prstGeom prst="rect">
            <a:avLst/>
          </a:prstGeom>
          <a:noFill/>
        </p:spPr>
        <p:txBody>
          <a:bodyPr wrap="none" rtlCol="0">
            <a:spAutoFit/>
          </a:bodyPr>
          <a:lstStyle/>
          <a:p>
            <a:r>
              <a:rPr lang="nl-NL" dirty="0" smtClean="0">
                <a:solidFill>
                  <a:schemeClr val="accent1"/>
                </a:solidFill>
              </a:rPr>
              <a:t>Van deur tot deur: P&amp;R</a:t>
            </a:r>
            <a:endParaRPr lang="nl-NL" dirty="0">
              <a:solidFill>
                <a:schemeClr val="accent1"/>
              </a:solidFill>
              <a:latin typeface="Arial" pitchFamily="34" charset="0"/>
              <a:cs typeface="Arial" pitchFamily="34" charset="0"/>
            </a:endParaRPr>
          </a:p>
        </p:txBody>
      </p:sp>
      <p:sp>
        <p:nvSpPr>
          <p:cNvPr id="11" name="Tekstvak 10"/>
          <p:cNvSpPr txBox="1"/>
          <p:nvPr/>
        </p:nvSpPr>
        <p:spPr>
          <a:xfrm>
            <a:off x="3276600" y="5373216"/>
            <a:ext cx="2289246" cy="369332"/>
          </a:xfrm>
          <a:prstGeom prst="rect">
            <a:avLst/>
          </a:prstGeom>
          <a:noFill/>
        </p:spPr>
        <p:txBody>
          <a:bodyPr wrap="square" rtlCol="0">
            <a:spAutoFit/>
          </a:bodyPr>
          <a:lstStyle/>
          <a:p>
            <a:r>
              <a:rPr lang="nl-NL" dirty="0" smtClean="0">
                <a:solidFill>
                  <a:schemeClr val="accent1"/>
                </a:solidFill>
              </a:rPr>
              <a:t>Winkels op stations</a:t>
            </a:r>
            <a:endParaRPr lang="nl-NL" dirty="0">
              <a:solidFill>
                <a:schemeClr val="accent1"/>
              </a:solidFill>
              <a:latin typeface="Arial" pitchFamily="34" charset="0"/>
              <a:cs typeface="Arial" pitchFamily="34" charset="0"/>
            </a:endParaRPr>
          </a:p>
        </p:txBody>
      </p:sp>
      <p:sp>
        <p:nvSpPr>
          <p:cNvPr id="12" name="Tijdelijke aanduiding voor dianummer 11"/>
          <p:cNvSpPr>
            <a:spLocks noGrp="1"/>
          </p:cNvSpPr>
          <p:nvPr>
            <p:ph type="sldNum" sz="quarter" idx="12"/>
          </p:nvPr>
        </p:nvSpPr>
        <p:spPr/>
        <p:txBody>
          <a:bodyPr/>
          <a:lstStyle/>
          <a:p>
            <a:fld id="{0848E1A9-EA32-4F8A-BBE1-D4CA5E33261C}" type="slidenum">
              <a:rPr lang="nl-NL" smtClean="0"/>
              <a:pPr/>
              <a:t>6</a:t>
            </a:fld>
            <a:endParaRPr lang="nl-NL"/>
          </a:p>
        </p:txBody>
      </p:sp>
      <p:sp>
        <p:nvSpPr>
          <p:cNvPr id="13" name="Tekstvak 12"/>
          <p:cNvSpPr txBox="1"/>
          <p:nvPr/>
        </p:nvSpPr>
        <p:spPr>
          <a:xfrm>
            <a:off x="5827059" y="3302000"/>
            <a:ext cx="2263623" cy="369332"/>
          </a:xfrm>
          <a:prstGeom prst="rect">
            <a:avLst/>
          </a:prstGeom>
          <a:noFill/>
        </p:spPr>
        <p:txBody>
          <a:bodyPr wrap="none" rtlCol="0">
            <a:spAutoFit/>
          </a:bodyPr>
          <a:lstStyle/>
          <a:p>
            <a:r>
              <a:rPr lang="nl-NL" dirty="0" smtClean="0"/>
              <a:t>Marketing nieuwe stijl</a:t>
            </a:r>
            <a:endParaRPr lang="nl-NL"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2014 en verder……….. </a:t>
            </a:r>
            <a:endParaRPr lang="nl-NL" dirty="0"/>
          </a:p>
        </p:txBody>
      </p:sp>
      <p:sp>
        <p:nvSpPr>
          <p:cNvPr id="3" name="Tijdelijke aanduiding voor inhoud 2"/>
          <p:cNvSpPr>
            <a:spLocks noGrp="1"/>
          </p:cNvSpPr>
          <p:nvPr>
            <p:ph idx="1"/>
          </p:nvPr>
        </p:nvSpPr>
        <p:spPr/>
        <p:txBody>
          <a:bodyPr/>
          <a:lstStyle/>
          <a:p>
            <a:r>
              <a:rPr lang="nl-NL" dirty="0" smtClean="0"/>
              <a:t>OV bedrijf meer serviceverlener en mobiliteitsmakelaar</a:t>
            </a:r>
          </a:p>
          <a:p>
            <a:r>
              <a:rPr lang="nl-NL" dirty="0"/>
              <a:t>Samenwerking regio en OV bedrijven</a:t>
            </a:r>
          </a:p>
          <a:p>
            <a:r>
              <a:rPr lang="nl-NL" dirty="0" smtClean="0"/>
              <a:t>Nieuwe generatie </a:t>
            </a:r>
            <a:r>
              <a:rPr lang="nl-NL" dirty="0" err="1" smtClean="0"/>
              <a:t>RET-ers</a:t>
            </a:r>
            <a:endParaRPr lang="nl-NL" dirty="0" smtClean="0"/>
          </a:p>
          <a:p>
            <a:r>
              <a:rPr lang="nl-NL" dirty="0" smtClean="0"/>
              <a:t>Uitbreiding netwerk: Hoekse Lijn</a:t>
            </a:r>
          </a:p>
          <a:p>
            <a:r>
              <a:rPr lang="nl-NL" dirty="0" smtClean="0"/>
              <a:t>Nieuwe mogelijkheden OV chipkaart</a:t>
            </a:r>
          </a:p>
          <a:p>
            <a:pPr>
              <a:buNone/>
            </a:pPr>
            <a:endParaRPr lang="nl-NL" dirty="0"/>
          </a:p>
        </p:txBody>
      </p:sp>
      <p:grpSp>
        <p:nvGrpSpPr>
          <p:cNvPr id="9" name="Group 28"/>
          <p:cNvGrpSpPr>
            <a:grpSpLocks noChangeAspect="1"/>
          </p:cNvGrpSpPr>
          <p:nvPr/>
        </p:nvGrpSpPr>
        <p:grpSpPr bwMode="auto">
          <a:xfrm>
            <a:off x="571472" y="3643314"/>
            <a:ext cx="7451725" cy="2066925"/>
            <a:chOff x="0" y="2251"/>
            <a:chExt cx="5760" cy="1598"/>
          </a:xfrm>
        </p:grpSpPr>
        <p:grpSp>
          <p:nvGrpSpPr>
            <p:cNvPr id="10" name="Group 29"/>
            <p:cNvGrpSpPr>
              <a:grpSpLocks noChangeAspect="1"/>
            </p:cNvGrpSpPr>
            <p:nvPr/>
          </p:nvGrpSpPr>
          <p:grpSpPr bwMode="auto">
            <a:xfrm>
              <a:off x="42" y="2251"/>
              <a:ext cx="5667" cy="1587"/>
              <a:chOff x="22" y="2341"/>
              <a:chExt cx="5667" cy="1587"/>
            </a:xfrm>
          </p:grpSpPr>
          <p:pic>
            <p:nvPicPr>
              <p:cNvPr id="12" name="Picture 30" descr="ferry"/>
              <p:cNvPicPr>
                <a:picLocks noChangeAspect="1" noChangeArrowheads="1"/>
              </p:cNvPicPr>
              <p:nvPr/>
            </p:nvPicPr>
            <p:blipFill>
              <a:blip r:embed="rId3" cstate="print"/>
              <a:srcRect/>
              <a:stretch>
                <a:fillRect/>
              </a:stretch>
            </p:blipFill>
            <p:spPr bwMode="auto">
              <a:xfrm>
                <a:off x="2154" y="2341"/>
                <a:ext cx="1134" cy="680"/>
              </a:xfrm>
              <a:prstGeom prst="rect">
                <a:avLst/>
              </a:prstGeom>
              <a:noFill/>
            </p:spPr>
          </p:pic>
          <p:pic>
            <p:nvPicPr>
              <p:cNvPr id="13" name="Picture 31" descr="randstadrail_rotterdam"/>
              <p:cNvPicPr>
                <a:picLocks noChangeAspect="1" noChangeArrowheads="1"/>
              </p:cNvPicPr>
              <p:nvPr/>
            </p:nvPicPr>
            <p:blipFill>
              <a:blip r:embed="rId4" cstate="print"/>
              <a:srcRect/>
              <a:stretch>
                <a:fillRect/>
              </a:stretch>
            </p:blipFill>
            <p:spPr bwMode="auto">
              <a:xfrm>
                <a:off x="1001" y="2341"/>
                <a:ext cx="1134" cy="680"/>
              </a:xfrm>
              <a:prstGeom prst="rect">
                <a:avLst/>
              </a:prstGeom>
              <a:noFill/>
            </p:spPr>
          </p:pic>
          <p:pic>
            <p:nvPicPr>
              <p:cNvPr id="14" name="Picture 32" descr="chipkaart"/>
              <p:cNvPicPr>
                <a:picLocks noChangeAspect="1" noChangeArrowheads="1"/>
              </p:cNvPicPr>
              <p:nvPr/>
            </p:nvPicPr>
            <p:blipFill>
              <a:blip r:embed="rId5" cstate="print"/>
              <a:srcRect/>
              <a:stretch>
                <a:fillRect/>
              </a:stretch>
            </p:blipFill>
            <p:spPr bwMode="auto">
              <a:xfrm>
                <a:off x="22" y="2341"/>
                <a:ext cx="963" cy="1566"/>
              </a:xfrm>
              <a:prstGeom prst="rect">
                <a:avLst/>
              </a:prstGeom>
              <a:noFill/>
            </p:spPr>
          </p:pic>
          <p:pic>
            <p:nvPicPr>
              <p:cNvPr id="15" name="Picture 33" descr="Afbeelding6"/>
              <p:cNvPicPr>
                <a:picLocks noChangeAspect="1" noChangeArrowheads="1"/>
              </p:cNvPicPr>
              <p:nvPr/>
            </p:nvPicPr>
            <p:blipFill>
              <a:blip r:embed="rId6" cstate="print"/>
              <a:srcRect/>
              <a:stretch>
                <a:fillRect/>
              </a:stretch>
            </p:blipFill>
            <p:spPr bwMode="auto">
              <a:xfrm>
                <a:off x="2154" y="3158"/>
                <a:ext cx="1134" cy="757"/>
              </a:xfrm>
              <a:prstGeom prst="rect">
                <a:avLst/>
              </a:prstGeom>
              <a:noFill/>
            </p:spPr>
          </p:pic>
          <p:pic>
            <p:nvPicPr>
              <p:cNvPr id="16" name="Picture 34" descr="Afbeelding7"/>
              <p:cNvPicPr>
                <a:picLocks noChangeAspect="1" noChangeArrowheads="1"/>
              </p:cNvPicPr>
              <p:nvPr/>
            </p:nvPicPr>
            <p:blipFill>
              <a:blip r:embed="rId7" cstate="print"/>
              <a:srcRect/>
              <a:stretch>
                <a:fillRect/>
              </a:stretch>
            </p:blipFill>
            <p:spPr bwMode="auto">
              <a:xfrm>
                <a:off x="3308" y="2341"/>
                <a:ext cx="2381" cy="1587"/>
              </a:xfrm>
              <a:prstGeom prst="rect">
                <a:avLst/>
              </a:prstGeom>
              <a:noFill/>
            </p:spPr>
          </p:pic>
          <p:pic>
            <p:nvPicPr>
              <p:cNvPr id="17" name="Picture 35" descr="Afbeelding8"/>
              <p:cNvPicPr>
                <a:picLocks noChangeAspect="1" noChangeArrowheads="1"/>
              </p:cNvPicPr>
              <p:nvPr/>
            </p:nvPicPr>
            <p:blipFill>
              <a:blip r:embed="rId8" cstate="print"/>
              <a:srcRect/>
              <a:stretch>
                <a:fillRect/>
              </a:stretch>
            </p:blipFill>
            <p:spPr bwMode="auto">
              <a:xfrm>
                <a:off x="1000" y="3158"/>
                <a:ext cx="1134" cy="758"/>
              </a:xfrm>
              <a:prstGeom prst="rect">
                <a:avLst/>
              </a:prstGeom>
              <a:noFill/>
            </p:spPr>
          </p:pic>
        </p:grpSp>
        <p:sp>
          <p:nvSpPr>
            <p:cNvPr id="11" name="Rectangle 36"/>
            <p:cNvSpPr>
              <a:spLocks noChangeAspect="1" noChangeArrowheads="1"/>
            </p:cNvSpPr>
            <p:nvPr/>
          </p:nvSpPr>
          <p:spPr bwMode="auto">
            <a:xfrm>
              <a:off x="0" y="3804"/>
              <a:ext cx="5760" cy="45"/>
            </a:xfrm>
            <a:prstGeom prst="rect">
              <a:avLst/>
            </a:prstGeom>
            <a:solidFill>
              <a:schemeClr val="bg1"/>
            </a:solidFill>
            <a:ln w="9525">
              <a:noFill/>
              <a:miter lim="800000"/>
              <a:headEnd/>
              <a:tailEnd/>
            </a:ln>
            <a:effectLst/>
          </p:spPr>
          <p:txBody>
            <a:bodyPr wrap="none" anchor="ctr"/>
            <a:lstStyle/>
            <a:p>
              <a:endParaRPr lang="nl-NL"/>
            </a:p>
          </p:txBody>
        </p:sp>
      </p:grpSp>
      <p:sp>
        <p:nvSpPr>
          <p:cNvPr id="18" name="Tijdelijke aanduiding voor dianummer 17"/>
          <p:cNvSpPr>
            <a:spLocks noGrp="1"/>
          </p:cNvSpPr>
          <p:nvPr>
            <p:ph type="sldNum" sz="quarter" idx="12"/>
          </p:nvPr>
        </p:nvSpPr>
        <p:spPr/>
        <p:txBody>
          <a:bodyPr/>
          <a:lstStyle/>
          <a:p>
            <a:fld id="{0848E1A9-EA32-4F8A-BBE1-D4CA5E33261C}" type="slidenum">
              <a:rPr lang="nl-NL" smtClean="0"/>
              <a:pPr/>
              <a:t>7</a:t>
            </a:fld>
            <a:endParaRPr lang="nl-NL"/>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RET Standaard">
  <a:themeElements>
    <a:clrScheme name="Aangepast 11">
      <a:dk1>
        <a:sysClr val="windowText" lastClr="000000"/>
      </a:dk1>
      <a:lt1>
        <a:sysClr val="window" lastClr="FFFFFF"/>
      </a:lt1>
      <a:dk2>
        <a:srgbClr val="1F497D"/>
      </a:dk2>
      <a:lt2>
        <a:srgbClr val="EEECE1"/>
      </a:lt2>
      <a:accent1>
        <a:srgbClr val="00477F"/>
      </a:accent1>
      <a:accent2>
        <a:srgbClr val="FFC000"/>
      </a:accent2>
      <a:accent3>
        <a:srgbClr val="ED1A2D"/>
      </a:accent3>
      <a:accent4>
        <a:srgbClr val="BDE1FF"/>
      </a:accent4>
      <a:accent5>
        <a:srgbClr val="006C64"/>
      </a:accent5>
      <a:accent6>
        <a:srgbClr val="D8D8D8"/>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Bus">
  <a:themeElements>
    <a:clrScheme name="Aangepast 11">
      <a:dk1>
        <a:sysClr val="windowText" lastClr="000000"/>
      </a:dk1>
      <a:lt1>
        <a:sysClr val="window" lastClr="FFFFFF"/>
      </a:lt1>
      <a:dk2>
        <a:srgbClr val="1F497D"/>
      </a:dk2>
      <a:lt2>
        <a:srgbClr val="EEECE1"/>
      </a:lt2>
      <a:accent1>
        <a:srgbClr val="00477F"/>
      </a:accent1>
      <a:accent2>
        <a:srgbClr val="FFC000"/>
      </a:accent2>
      <a:accent3>
        <a:srgbClr val="ED1A2D"/>
      </a:accent3>
      <a:accent4>
        <a:srgbClr val="BDE1FF"/>
      </a:accent4>
      <a:accent5>
        <a:srgbClr val="006C64"/>
      </a:accent5>
      <a:accent6>
        <a:srgbClr val="D8D8D8"/>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ram">
  <a:themeElements>
    <a:clrScheme name="Aangepast 11">
      <a:dk1>
        <a:sysClr val="windowText" lastClr="000000"/>
      </a:dk1>
      <a:lt1>
        <a:sysClr val="window" lastClr="FFFFFF"/>
      </a:lt1>
      <a:dk2>
        <a:srgbClr val="1F497D"/>
      </a:dk2>
      <a:lt2>
        <a:srgbClr val="EEECE1"/>
      </a:lt2>
      <a:accent1>
        <a:srgbClr val="00477F"/>
      </a:accent1>
      <a:accent2>
        <a:srgbClr val="FFC000"/>
      </a:accent2>
      <a:accent3>
        <a:srgbClr val="ED1A2D"/>
      </a:accent3>
      <a:accent4>
        <a:srgbClr val="BDE1FF"/>
      </a:accent4>
      <a:accent5>
        <a:srgbClr val="006C64"/>
      </a:accent5>
      <a:accent6>
        <a:srgbClr val="D8D8D8"/>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Ferry">
  <a:themeElements>
    <a:clrScheme name="Aangepast 11">
      <a:dk1>
        <a:sysClr val="windowText" lastClr="000000"/>
      </a:dk1>
      <a:lt1>
        <a:sysClr val="window" lastClr="FFFFFF"/>
      </a:lt1>
      <a:dk2>
        <a:srgbClr val="1F497D"/>
      </a:dk2>
      <a:lt2>
        <a:srgbClr val="EEECE1"/>
      </a:lt2>
      <a:accent1>
        <a:srgbClr val="00477F"/>
      </a:accent1>
      <a:accent2>
        <a:srgbClr val="FFC000"/>
      </a:accent2>
      <a:accent3>
        <a:srgbClr val="ED1A2D"/>
      </a:accent3>
      <a:accent4>
        <a:srgbClr val="BDE1FF"/>
      </a:accent4>
      <a:accent5>
        <a:srgbClr val="006C64"/>
      </a:accent5>
      <a:accent6>
        <a:srgbClr val="D8D8D8"/>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Metro">
  <a:themeElements>
    <a:clrScheme name="Aangepast 11">
      <a:dk1>
        <a:sysClr val="windowText" lastClr="000000"/>
      </a:dk1>
      <a:lt1>
        <a:sysClr val="window" lastClr="FFFFFF"/>
      </a:lt1>
      <a:dk2>
        <a:srgbClr val="1F497D"/>
      </a:dk2>
      <a:lt2>
        <a:srgbClr val="EEECE1"/>
      </a:lt2>
      <a:accent1>
        <a:srgbClr val="00477F"/>
      </a:accent1>
      <a:accent2>
        <a:srgbClr val="FFC000"/>
      </a:accent2>
      <a:accent3>
        <a:srgbClr val="ED1A2D"/>
      </a:accent3>
      <a:accent4>
        <a:srgbClr val="BDE1FF"/>
      </a:accent4>
      <a:accent5>
        <a:srgbClr val="006C64"/>
      </a:accent5>
      <a:accent6>
        <a:srgbClr val="D8D8D8"/>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ret</Template>
  <TotalTime>171</TotalTime>
  <Words>790</Words>
  <Application>Microsoft Office PowerPoint</Application>
  <PresentationFormat>Diavoorstelling (4:3)</PresentationFormat>
  <Paragraphs>120</Paragraphs>
  <Slides>7</Slides>
  <Notes>7</Notes>
  <HiddenSlides>0</HiddenSlides>
  <MMClips>0</MMClips>
  <ScaleCrop>false</ScaleCrop>
  <HeadingPairs>
    <vt:vector size="4" baseType="variant">
      <vt:variant>
        <vt:lpstr>Thema</vt:lpstr>
      </vt:variant>
      <vt:variant>
        <vt:i4>5</vt:i4>
      </vt:variant>
      <vt:variant>
        <vt:lpstr>Diatitels</vt:lpstr>
      </vt:variant>
      <vt:variant>
        <vt:i4>7</vt:i4>
      </vt:variant>
    </vt:vector>
  </HeadingPairs>
  <TitlesOfParts>
    <vt:vector size="12" baseType="lpstr">
      <vt:lpstr>RET Standaard</vt:lpstr>
      <vt:lpstr>Bus</vt:lpstr>
      <vt:lpstr>Tram</vt:lpstr>
      <vt:lpstr>Ferry</vt:lpstr>
      <vt:lpstr>Metro</vt:lpstr>
      <vt:lpstr>Het OV 2007 – 2013 - 2017</vt:lpstr>
      <vt:lpstr>2005 – 2008: De basis op orde</vt:lpstr>
      <vt:lpstr>2008 – 2011 Aardig Onderweg</vt:lpstr>
      <vt:lpstr>2012 – 2017   bedrijfsplan RET</vt:lpstr>
      <vt:lpstr>2012  en 2013:  </vt:lpstr>
      <vt:lpstr>Nieuw in 2013!</vt:lpstr>
      <vt:lpstr>2014 en verder……….. </vt:lpstr>
    </vt:vector>
  </TitlesOfParts>
  <Company>RET N.V.</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Het OV veranderd</dc:title>
  <dc:creator>Rose Dammen</dc:creator>
  <cp:lastModifiedBy>Rose Dammen</cp:lastModifiedBy>
  <cp:revision>13</cp:revision>
  <cp:lastPrinted>2013-11-13T18:19:07Z</cp:lastPrinted>
  <dcterms:created xsi:type="dcterms:W3CDTF">2013-11-13T18:00:41Z</dcterms:created>
  <dcterms:modified xsi:type="dcterms:W3CDTF">2013-11-14T11:55:23Z</dcterms:modified>
</cp:coreProperties>
</file>